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57" r:id="rId4"/>
    <p:sldId id="258" r:id="rId5"/>
    <p:sldId id="294" r:id="rId6"/>
    <p:sldId id="295" r:id="rId7"/>
    <p:sldId id="296" r:id="rId8"/>
    <p:sldId id="297" r:id="rId9"/>
    <p:sldId id="299" r:id="rId10"/>
    <p:sldId id="298" r:id="rId11"/>
    <p:sldId id="300" r:id="rId12"/>
  </p:sldIdLst>
  <p:sldSz cx="9144000" cy="6858000" type="screen4x3"/>
  <p:notesSz cx="6735763" cy="9856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378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6CA16D23-50B7-481D-8682-C59A5E3F9D76}" type="datetimeFigureOut">
              <a:rPr lang="uk-UA" smtClean="0"/>
              <a:t>21.04.2021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362239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62239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0EEE72C-DFBB-46A7-9E6C-7B18689B81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83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15763" y="1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AC25E65D-780A-4074-9956-6D1ACAC08108}" type="datetimeFigureOut">
              <a:rPr lang="uk-UA" smtClean="0"/>
              <a:t>21.04.2021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3577" y="4681975"/>
            <a:ext cx="5388610" cy="4435555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361669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15763" y="9361669"/>
            <a:ext cx="2918831" cy="492839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F1413DF-E375-4BA8-B37F-01F8F1537EA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22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13DF-E375-4BA8-B37F-01F8F1537EA8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796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859871-48AD-486A-BF7C-95492D92A0EC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3951C7-A288-4B5B-8D11-20E1DF3AA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254718"/>
            <a:ext cx="6172200" cy="268645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Проміжний аналіз </a:t>
            </a:r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Ректорських контрольних робіт</a:t>
            </a:r>
            <a:b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2017-2018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МІНІСТЕРСТВО ОХОРОНИ ЗДОРОВ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Я УКРАЇНИ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ЧЕРКАСЬКА МЕДИЧНА АКАДЕМІЯ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573016"/>
            <a:ext cx="7755632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3200" b="1" dirty="0" smtClean="0">
                <a:solidFill>
                  <a:srgbClr val="FF0000"/>
                </a:solidFill>
              </a:rPr>
              <a:t>Відповідно до положення  на оформлення і перевірку контрольної роботи відводиться </a:t>
            </a:r>
            <a:r>
              <a:rPr lang="uk-UA" sz="4800" b="1" dirty="0" smtClean="0">
                <a:solidFill>
                  <a:srgbClr val="FF0000"/>
                </a:solidFill>
              </a:rPr>
              <a:t>3 дні!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107504" y="2132856"/>
            <a:ext cx="8715375" cy="374491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altLang="ru-RU" sz="2400" b="1" dirty="0" smtClean="0">
                <a:solidFill>
                  <a:srgbClr val="002060"/>
                </a:solidFill>
              </a:rPr>
              <a:t>Положення про РКР;</a:t>
            </a:r>
          </a:p>
          <a:p>
            <a:pPr>
              <a:buFont typeface="Wingdings" pitchFamily="2" charset="2"/>
              <a:buChar char="v"/>
            </a:pPr>
            <a:r>
              <a:rPr lang="uk-UA" altLang="ru-RU" sz="2400" b="1" dirty="0" smtClean="0">
                <a:solidFill>
                  <a:srgbClr val="002060"/>
                </a:solidFill>
              </a:rPr>
              <a:t>створені банки пакетів завдань, електронний варіант передано в методичний кабінет;</a:t>
            </a:r>
          </a:p>
          <a:p>
            <a:pPr>
              <a:buFont typeface="Wingdings" pitchFamily="2" charset="2"/>
              <a:buChar char="v"/>
            </a:pPr>
            <a:r>
              <a:rPr lang="uk-UA" altLang="ru-RU" sz="2400" b="1" dirty="0" smtClean="0">
                <a:solidFill>
                  <a:srgbClr val="002060"/>
                </a:solidFill>
              </a:rPr>
              <a:t>Всього проведено:</a:t>
            </a:r>
          </a:p>
          <a:p>
            <a:pPr>
              <a:buFont typeface="Wingdings" pitchFamily="2" charset="2"/>
              <a:buChar char="ü"/>
            </a:pPr>
            <a:r>
              <a:rPr lang="uk-UA" altLang="ru-RU" sz="2400" b="1" dirty="0" smtClean="0">
                <a:solidFill>
                  <a:srgbClr val="002060"/>
                </a:solidFill>
              </a:rPr>
              <a:t> </a:t>
            </a:r>
            <a:r>
              <a:rPr lang="uk-UA" altLang="ru-RU" sz="2400" b="1" dirty="0" smtClean="0">
                <a:solidFill>
                  <a:srgbClr val="FF0000"/>
                </a:solidFill>
              </a:rPr>
              <a:t>27 КР з дисциплін ЗОЦ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(СБ – 7,3 ЯП – 68,1% АУ – 99,5%);</a:t>
            </a:r>
          </a:p>
          <a:p>
            <a:pPr>
              <a:buFont typeface="Wingdings" pitchFamily="2" charset="2"/>
              <a:buChar char="ü"/>
            </a:pPr>
            <a:r>
              <a:rPr lang="uk-UA" altLang="ru-RU" sz="2400" b="1" dirty="0" smtClean="0">
                <a:solidFill>
                  <a:srgbClr val="FF0000"/>
                </a:solidFill>
              </a:rPr>
              <a:t>74 КР ОР «молодший спеціаліст»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(СБ – 3,7 ЯП – 66,3% АУ – 99%);</a:t>
            </a:r>
          </a:p>
          <a:p>
            <a:pPr>
              <a:buFont typeface="Wingdings" pitchFamily="2" charset="2"/>
              <a:buChar char="ü"/>
            </a:pPr>
            <a:r>
              <a:rPr lang="uk-UA" altLang="ru-RU" sz="2400" b="1" dirty="0" smtClean="0">
                <a:solidFill>
                  <a:srgbClr val="FF0000"/>
                </a:solidFill>
              </a:rPr>
              <a:t>25 КР ОР «бакалавр»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(СБ – 3,9 ЯП – 74% АУ – 99,1%)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500034" y="214290"/>
            <a:ext cx="8176422" cy="1342502"/>
          </a:xfrm>
          <a:extLst/>
        </p:spPr>
        <p:txBody>
          <a:bodyPr lIns="0" rIns="0" bIns="0" anchor="b">
            <a:normAutofit fontScale="90000"/>
          </a:bodyPr>
          <a:lstStyle/>
          <a:p>
            <a:pPr>
              <a:defRPr/>
            </a:pPr>
            <a:r>
              <a:rPr lang="uk-UA" sz="4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Ректорські контрольні роботи:</a:t>
            </a:r>
            <a:endParaRPr lang="ru-RU" sz="4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545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226076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 smtClean="0"/>
              <a:t>Всього заплановано 128 контрольних робіт</a:t>
            </a:r>
          </a:p>
          <a:p>
            <a:pPr>
              <a:lnSpc>
                <a:spcPct val="150000"/>
              </a:lnSpc>
            </a:pPr>
            <a:endParaRPr lang="uk-UA" sz="28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24 роботи за 12-ти бальною шкалою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104 роботи за 4-и бальною шкалою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88640"/>
            <a:ext cx="8352928" cy="65298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Проміжний аналіз контрольних робіт</a:t>
            </a: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188" y="1772816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КОНТРОЛЬНІ РОБОТИ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Спеціальність 223 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</a:rPr>
              <a:t>Медсестринство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Спеціалізація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</a:rPr>
              <a:t>Лікувальна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справа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3356992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/>
              <a:t>Всього 31 контрольна робота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/>
              <a:t>9 робіт за 12-ти бальною шкалою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22 </a:t>
            </a:r>
            <a:r>
              <a:rPr lang="uk-UA" sz="2800" dirty="0"/>
              <a:t>роботи за 4-и бальною шкалою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493912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КОНТРОЛЬНІ РОБОТИ</a:t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Спеціальність </a:t>
            </a: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</a:rPr>
              <a:t>– 226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Фармація</a:t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(денна, вечірня та заочна форма)</a:t>
            </a: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92494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/>
              <a:t>Всього </a:t>
            </a:r>
            <a:r>
              <a:rPr lang="uk-UA" sz="2800" dirty="0" smtClean="0"/>
              <a:t>10 контрольних робіт</a:t>
            </a:r>
            <a:endParaRPr lang="uk-UA" sz="2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2 роботи для молодших спеціалістів</a:t>
            </a:r>
            <a:endParaRPr lang="uk-UA" sz="2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8 робіт для бакалаврів</a:t>
            </a:r>
            <a:endParaRPr lang="uk-UA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565920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КОНТРОЛЬНІ РОБОТИ</a:t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Спеціальність  </a:t>
            </a: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</a:rPr>
              <a:t>223 </a:t>
            </a:r>
            <a:r>
              <a:rPr lang="uk-UA" sz="2700" b="1" dirty="0" err="1">
                <a:solidFill>
                  <a:schemeClr val="accent1">
                    <a:lumMod val="75000"/>
                  </a:schemeClr>
                </a:solidFill>
              </a:rPr>
              <a:t>Медсестринство</a:t>
            </a: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Спеціалізація  Сестринська справа</a:t>
            </a: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3415640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/>
              <a:t>Всього </a:t>
            </a:r>
            <a:r>
              <a:rPr lang="uk-UA" sz="2800" dirty="0" smtClean="0"/>
              <a:t>26 </a:t>
            </a:r>
            <a:r>
              <a:rPr lang="uk-UA" sz="2800" dirty="0"/>
              <a:t>контрольних робіт</a:t>
            </a:r>
          </a:p>
          <a:p>
            <a:pPr>
              <a:lnSpc>
                <a:spcPct val="150000"/>
              </a:lnSpc>
            </a:pPr>
            <a:endParaRPr lang="uk-UA" sz="28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/>
              <a:t>6</a:t>
            </a:r>
            <a:r>
              <a:rPr lang="uk-UA" sz="2800" dirty="0" smtClean="0"/>
              <a:t> </a:t>
            </a:r>
            <a:r>
              <a:rPr lang="uk-UA" sz="2800" dirty="0"/>
              <a:t>робіт за 12-ти бальною шкалою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20 </a:t>
            </a:r>
            <a:r>
              <a:rPr lang="uk-UA" sz="2800" dirty="0"/>
              <a:t>роботи за 4-и бальною шкалою</a:t>
            </a:r>
          </a:p>
        </p:txBody>
      </p:sp>
    </p:spTree>
    <p:extLst>
      <p:ext uri="{BB962C8B-B14F-4D97-AF65-F5344CB8AC3E}">
        <p14:creationId xmlns:p14="http://schemas.microsoft.com/office/powerpoint/2010/main" val="37984343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381789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КОНТРОЛЬНІ РОБОТИ</a:t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Спеціальності 221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Стоматологія,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224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Технології медичної діагностики та лікування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223 </a:t>
            </a: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</a:rPr>
              <a:t>Медсестринство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Спеціалізація:</a:t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Сестринська справа</a:t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Акушерська справа</a:t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149080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/>
              <a:t>Всього </a:t>
            </a:r>
            <a:r>
              <a:rPr lang="uk-UA" sz="2800" dirty="0" smtClean="0"/>
              <a:t>15 </a:t>
            </a:r>
            <a:r>
              <a:rPr lang="uk-UA" sz="2800" dirty="0"/>
              <a:t>контрольних робіт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uk-UA" sz="2800" dirty="0"/>
              <a:t>4</a:t>
            </a:r>
            <a:r>
              <a:rPr lang="uk-UA" sz="2800" dirty="0" smtClean="0"/>
              <a:t> роботи </a:t>
            </a:r>
            <a:r>
              <a:rPr lang="uk-UA" sz="2800" dirty="0"/>
              <a:t>за 12-ти бальною шкалою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11 робіт </a:t>
            </a:r>
            <a:r>
              <a:rPr lang="uk-UA" sz="2800" dirty="0"/>
              <a:t>за 4-и бальною шкалою</a:t>
            </a:r>
          </a:p>
        </p:txBody>
      </p:sp>
    </p:spTree>
    <p:extLst>
      <p:ext uri="{BB962C8B-B14F-4D97-AF65-F5344CB8AC3E}">
        <p14:creationId xmlns:p14="http://schemas.microsoft.com/office/powerpoint/2010/main" val="15869355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КОНТРОЛЬНІ РОБОТИ</a:t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</a:rPr>
              <a:t>Спеціальність</a:t>
            </a:r>
            <a:r>
              <a:rPr lang="uk-UA" sz="2000" b="1" i="1" dirty="0"/>
              <a:t> 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226 Фармація</a:t>
            </a: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8498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/>
              <a:t>Всього </a:t>
            </a:r>
            <a:r>
              <a:rPr lang="uk-UA" sz="2800" dirty="0" smtClean="0"/>
              <a:t>28 контрольних робіт</a:t>
            </a:r>
            <a:endParaRPr lang="uk-UA" sz="2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/>
              <a:t>6</a:t>
            </a:r>
            <a:r>
              <a:rPr lang="uk-UA" sz="2800" dirty="0" smtClean="0"/>
              <a:t> робіт для молодших спеціалістів</a:t>
            </a:r>
            <a:endParaRPr lang="uk-UA" sz="2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22 роботи для бакалаврів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500622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КОНТРОЛЬНІ РОБОТИ</a:t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</a:rPr>
              <a:t>Спеціальність</a:t>
            </a:r>
            <a:r>
              <a:rPr lang="uk-UA" sz="2000" b="1" i="1" dirty="0"/>
              <a:t> 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223 </a:t>
            </a:r>
            <a:r>
              <a:rPr lang="uk-UA" sz="2700" b="1" dirty="0" err="1" smtClean="0">
                <a:solidFill>
                  <a:schemeClr val="accent1">
                    <a:lumMod val="75000"/>
                  </a:schemeClr>
                </a:solidFill>
              </a:rPr>
              <a:t>Медсестринство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(денна і вечірня форма навчання)</a:t>
            </a: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8498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/>
              <a:t>Всього </a:t>
            </a:r>
            <a:r>
              <a:rPr lang="uk-UA" sz="2800" dirty="0" smtClean="0"/>
              <a:t>18 контрольних робіт</a:t>
            </a:r>
            <a:endParaRPr lang="uk-UA" sz="2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7 робіт для молодших спеціалістів</a:t>
            </a:r>
            <a:endParaRPr lang="uk-UA" sz="28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11 робіт для бакалаврів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629601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88640"/>
            <a:ext cx="8352928" cy="65298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Проміжний аналіз контрольних робіт</a:t>
            </a: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564" y="3212976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 smtClean="0"/>
              <a:t>Всього 68 контрольних робіт</a:t>
            </a:r>
          </a:p>
          <a:p>
            <a:pPr>
              <a:lnSpc>
                <a:spcPct val="150000"/>
              </a:lnSpc>
            </a:pPr>
            <a:endParaRPr lang="uk-UA" sz="28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/>
              <a:t>8</a:t>
            </a:r>
            <a:r>
              <a:rPr lang="uk-UA" sz="2800" dirty="0" smtClean="0"/>
              <a:t> робіт за 12-ти бальною шкалою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sz="2800" dirty="0" smtClean="0"/>
              <a:t>60 робіт за 4-и бальною шкалою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511651"/>
            <a:ext cx="8352928" cy="65298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Здано</a:t>
            </a: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0112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1532</TotalTime>
  <Words>253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Проміжний аналіз Ректорських контрольних робіт 2017-2018</vt:lpstr>
      <vt:lpstr>Презентация PowerPoint</vt:lpstr>
      <vt:lpstr>КОНТРОЛЬНІ РОБОТИ Спеціальність 223 Медсестринство Спеціалізація Лікувальна справа</vt:lpstr>
      <vt:lpstr>КОНТРОЛЬНІ РОБОТИ Спеціальність – 226 Фармація (денна, вечірня та заочна форма)</vt:lpstr>
      <vt:lpstr>КОНТРОЛЬНІ РОБОТИ Спеціальність  223 Медсестринство Спеціалізація  Сестринська справа</vt:lpstr>
      <vt:lpstr>КОНТРОЛЬНІ РОБОТИ Спеціальності 221 Стоматологія,  224 Технології медичної діагностики та лікування  223 Медсестринство Спеціалізація: Сестринська справа Акушерська справа </vt:lpstr>
      <vt:lpstr>КОНТРОЛЬНІ РОБОТИ Спеціальність  226 Фармація</vt:lpstr>
      <vt:lpstr>КОНТРОЛЬНІ РОБОТИ Спеціальність  223 Медсестринство (денна і вечірня форма навчання)</vt:lpstr>
      <vt:lpstr>Презентация PowerPoint</vt:lpstr>
      <vt:lpstr>Відповідно до положення  на оформлення і перевірку контрольної роботи відводиться 3 дні!</vt:lpstr>
      <vt:lpstr>Ректорські контрольні роботи: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директорський контрольних робіт</dc:title>
  <dc:creator>Gayday</dc:creator>
  <cp:lastModifiedBy>User</cp:lastModifiedBy>
  <cp:revision>147</cp:revision>
  <cp:lastPrinted>2017-01-06T09:29:14Z</cp:lastPrinted>
  <dcterms:created xsi:type="dcterms:W3CDTF">2015-12-24T06:56:26Z</dcterms:created>
  <dcterms:modified xsi:type="dcterms:W3CDTF">2021-04-21T13:57:49Z</dcterms:modified>
</cp:coreProperties>
</file>