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66" r:id="rId1"/>
  </p:sldMasterIdLst>
  <p:notesMasterIdLst>
    <p:notesMasterId r:id="rId3"/>
  </p:notesMasterIdLst>
  <p:sldIdLst>
    <p:sldId id="256" r:id="rId2"/>
  </p:sldIdLst>
  <p:sldSz cx="15122525" cy="21386800"/>
  <p:notesSz cx="6735763" cy="9856788"/>
  <p:defaultTextStyle>
    <a:defPPr>
      <a:defRPr lang="en-GB"/>
    </a:defPPr>
    <a:lvl1pPr algn="l" defTabSz="226831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8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375638" indent="-143984" algn="l" defTabSz="226831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8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578339" indent="-115024" algn="l" defTabSz="226831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8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809993" indent="-115024" algn="l" defTabSz="226831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8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041653" indent="-115024" algn="l" defTabSz="226831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8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1158284" algn="l" defTabSz="463315" rtl="0" eaLnBrk="1" latinLnBrk="0" hangingPunct="1">
      <a:defRPr sz="18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1389941" algn="l" defTabSz="463315" rtl="0" eaLnBrk="1" latinLnBrk="0" hangingPunct="1">
      <a:defRPr sz="18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1621598" algn="l" defTabSz="463315" rtl="0" eaLnBrk="1" latinLnBrk="0" hangingPunct="1">
      <a:defRPr sz="18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1853254" algn="l" defTabSz="463315" rtl="0" eaLnBrk="1" latinLnBrk="0" hangingPunct="1">
      <a:defRPr sz="18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69">
          <p15:clr>
            <a:srgbClr val="A4A3A4"/>
          </p15:clr>
        </p15:guide>
        <p15:guide id="2" pos="15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5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9DCCC0"/>
    <a:srgbClr val="196A6B"/>
    <a:srgbClr val="356B5F"/>
    <a:srgbClr val="4B6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660"/>
  </p:normalViewPr>
  <p:slideViewPr>
    <p:cSldViewPr>
      <p:cViewPr>
        <p:scale>
          <a:sx n="69" d="100"/>
          <a:sy n="69" d="100"/>
        </p:scale>
        <p:origin x="-426" y="5826"/>
      </p:cViewPr>
      <p:guideLst>
        <p:guide orient="horz" pos="1069"/>
        <p:guide pos="151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5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15F1D-8EE1-4530-8613-D1D8702F0D0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CC7A12-28EE-41F3-89EF-40618EA6170E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j-lt"/>
            </a:rPr>
            <a:t>У 2015–2020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р.р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. в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Україні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виявлено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такі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категорії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підроблених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лікарських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засобів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, а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саме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:</a:t>
          </a:r>
          <a:r>
            <a:rPr lang="ru-RU" sz="1800" dirty="0" smtClean="0">
              <a:solidFill>
                <a:schemeClr val="tx1"/>
              </a:solidFill>
              <a:latin typeface="+mn-lt"/>
            </a:rPr>
            <a:t> </a:t>
          </a:r>
          <a:endParaRPr lang="ru-RU" sz="1800" dirty="0">
            <a:latin typeface="+mn-lt"/>
          </a:endParaRPr>
        </a:p>
      </dgm:t>
    </dgm:pt>
    <dgm:pt modelId="{EC07E39D-079D-4E5A-9FA0-29AD199C47A0}" type="parTrans" cxnId="{19A675AF-D60E-495D-8FD3-C3F0E4FBF4DF}">
      <dgm:prSet/>
      <dgm:spPr/>
      <dgm:t>
        <a:bodyPr/>
        <a:lstStyle/>
        <a:p>
          <a:endParaRPr lang="ru-RU"/>
        </a:p>
      </dgm:t>
    </dgm:pt>
    <dgm:pt modelId="{58D9865B-85AA-459A-B999-FAAD3DADBF5F}" type="sibTrans" cxnId="{19A675AF-D60E-495D-8FD3-C3F0E4FBF4DF}">
      <dgm:prSet/>
      <dgm:spPr/>
      <dgm:t>
        <a:bodyPr/>
        <a:lstStyle/>
        <a:p>
          <a:endParaRPr lang="ru-RU"/>
        </a:p>
      </dgm:t>
    </dgm:pt>
    <dgm:pt modelId="{7F77CB1A-470A-4EAD-84DD-650280BF7EF4}">
      <dgm:prSet phldrT="[Текст]" custT="1"/>
      <dgm:spPr>
        <a:gradFill flip="none" rotWithShape="0">
          <a:gsLst>
            <a:gs pos="0">
              <a:schemeClr val="accent3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3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3">
                <a:lumMod val="60000"/>
                <a:lumOff val="40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ru-RU" sz="1800" dirty="0" err="1" smtClean="0">
              <a:solidFill>
                <a:schemeClr val="tx1"/>
              </a:solidFill>
              <a:latin typeface="+mj-lt"/>
            </a:rPr>
            <a:t>Фальсифіковані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шляхом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зміни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форми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випуску</a:t>
          </a:r>
          <a:endParaRPr lang="ru-RU" sz="1800" dirty="0" smtClean="0">
            <a:solidFill>
              <a:schemeClr val="tx1"/>
            </a:solidFill>
            <a:latin typeface="+mj-lt"/>
          </a:endParaRPr>
        </a:p>
        <a:p>
          <a:r>
            <a:rPr lang="ru-RU" sz="1800" dirty="0" smtClean="0">
              <a:solidFill>
                <a:schemeClr val="tx1"/>
              </a:solidFill>
              <a:latin typeface="+mj-lt"/>
            </a:rPr>
            <a:t> (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контейнери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з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меншим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вмістом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і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концентрацією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) </a:t>
          </a:r>
          <a:endParaRPr lang="ru-RU" sz="1800" dirty="0">
            <a:latin typeface="+mj-lt"/>
          </a:endParaRPr>
        </a:p>
      </dgm:t>
    </dgm:pt>
    <dgm:pt modelId="{A06D79C9-B58E-44CF-B6FB-DC325321928A}" type="parTrans" cxnId="{718C18D5-CB54-472D-AEFF-2930B701575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6D86783-1CA6-4395-B88E-B84274B5EFF0}" type="sibTrans" cxnId="{718C18D5-CB54-472D-AEFF-2930B7015758}">
      <dgm:prSet/>
      <dgm:spPr/>
      <dgm:t>
        <a:bodyPr/>
        <a:lstStyle/>
        <a:p>
          <a:endParaRPr lang="ru-RU"/>
        </a:p>
      </dgm:t>
    </dgm:pt>
    <dgm:pt modelId="{A115E855-0A59-461F-8B1D-3D9C96DF2DC3}">
      <dgm:prSet phldrT="[Текст]" custT="1"/>
      <dgm:spPr>
        <a:gradFill flip="none" rotWithShape="0">
          <a:gsLst>
            <a:gs pos="0">
              <a:schemeClr val="accent3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3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3">
                <a:lumMod val="60000"/>
                <a:lumOff val="40000"/>
                <a:shade val="100000"/>
                <a:satMod val="115000"/>
              </a:schemeClr>
            </a:gs>
          </a:gsLst>
          <a:lin ang="13500000" scaled="1"/>
          <a:tileRect/>
        </a:gradFill>
        <a:ln>
          <a:solidFill>
            <a:schemeClr val="lt1">
              <a:hueOff val="0"/>
              <a:satOff val="0"/>
              <a:lumOff val="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800" dirty="0" err="1" smtClean="0">
              <a:solidFill>
                <a:schemeClr val="tx1"/>
              </a:solidFill>
              <a:latin typeface="+mj-lt"/>
            </a:rPr>
            <a:t>Фальсифікований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медичний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спирт</a:t>
          </a:r>
          <a:endParaRPr lang="ru-RU" sz="1800" dirty="0">
            <a:latin typeface="+mj-lt"/>
          </a:endParaRPr>
        </a:p>
      </dgm:t>
    </dgm:pt>
    <dgm:pt modelId="{0C271D90-EB50-4635-8B43-3D9D60728445}" type="parTrans" cxnId="{2D447744-5CC5-4767-9C11-97C1CB1A1DB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AB7FB83-B09B-4B6D-9A11-AAE2A61DF460}" type="sibTrans" cxnId="{2D447744-5CC5-4767-9C11-97C1CB1A1DB3}">
      <dgm:prSet/>
      <dgm:spPr/>
      <dgm:t>
        <a:bodyPr/>
        <a:lstStyle/>
        <a:p>
          <a:endParaRPr lang="ru-RU"/>
        </a:p>
      </dgm:t>
    </dgm:pt>
    <dgm:pt modelId="{DA2BDF70-0488-4EAC-8DE4-D6982DE831E4}">
      <dgm:prSet phldrT="[Текст]" custT="1"/>
      <dgm:spPr>
        <a:gradFill flip="none" rotWithShape="0">
          <a:gsLst>
            <a:gs pos="0">
              <a:schemeClr val="accent3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3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3">
                <a:lumMod val="60000"/>
                <a:lumOff val="40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ru-RU" sz="1800" dirty="0" err="1" smtClean="0">
              <a:solidFill>
                <a:schemeClr val="tx1"/>
              </a:solidFill>
              <a:latin typeface="+mj-lt"/>
            </a:rPr>
            <a:t>Виготовлені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з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препаратів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,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термін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придатності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яких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закінчився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, шляхом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змішування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з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іншими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субстанціями</a:t>
          </a:r>
          <a:endParaRPr lang="ru-RU" sz="1800" dirty="0">
            <a:latin typeface="+mj-lt"/>
          </a:endParaRPr>
        </a:p>
      </dgm:t>
    </dgm:pt>
    <dgm:pt modelId="{CDDDFEC2-EDDC-4E41-ACB2-797D5FE293A0}" type="parTrans" cxnId="{0F760E9E-E6F9-4C02-8807-60CAC9B9202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DE376D2-0DD0-482B-890B-2C02D2AED379}" type="sibTrans" cxnId="{0F760E9E-E6F9-4C02-8807-60CAC9B92020}">
      <dgm:prSet/>
      <dgm:spPr/>
      <dgm:t>
        <a:bodyPr/>
        <a:lstStyle/>
        <a:p>
          <a:endParaRPr lang="ru-RU"/>
        </a:p>
      </dgm:t>
    </dgm:pt>
    <dgm:pt modelId="{A0E45476-4213-4A33-A832-81C1C08C279D}" type="pres">
      <dgm:prSet presAssocID="{FFC15F1D-8EE1-4530-8613-D1D8702F0D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E4303B-11CB-47FF-AB3E-90CE06244AE2}" type="pres">
      <dgm:prSet presAssocID="{CECC7A12-28EE-41F3-89EF-40618EA6170E}" presName="centerShape" presStyleLbl="node0" presStyleIdx="0" presStyleCnt="1" custScaleX="152056" custScaleY="117991" custLinFactNeighborX="-50825" custLinFactNeighborY="-37923"/>
      <dgm:spPr/>
      <dgm:t>
        <a:bodyPr/>
        <a:lstStyle/>
        <a:p>
          <a:endParaRPr lang="ru-RU"/>
        </a:p>
      </dgm:t>
    </dgm:pt>
    <dgm:pt modelId="{B82702F1-B6F1-4CAC-A6C7-B2F981C0174A}" type="pres">
      <dgm:prSet presAssocID="{A06D79C9-B58E-44CF-B6FB-DC325321928A}" presName="parTrans" presStyleLbl="sibTrans2D1" presStyleIdx="0" presStyleCnt="3"/>
      <dgm:spPr/>
      <dgm:t>
        <a:bodyPr/>
        <a:lstStyle/>
        <a:p>
          <a:endParaRPr lang="ru-RU"/>
        </a:p>
      </dgm:t>
    </dgm:pt>
    <dgm:pt modelId="{73D27A10-54A6-4227-A744-D65BD9A00DE2}" type="pres">
      <dgm:prSet presAssocID="{A06D79C9-B58E-44CF-B6FB-DC325321928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852B2F8-C538-416A-A800-119DC32F208C}" type="pres">
      <dgm:prSet presAssocID="{7F77CB1A-470A-4EAD-84DD-650280BF7EF4}" presName="node" presStyleLbl="node1" presStyleIdx="0" presStyleCnt="3" custScaleX="164675" custScaleY="120259" custRadScaleRad="42149" custRadScaleInc="189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786B7-7D19-43A0-B29F-598C766C6265}" type="pres">
      <dgm:prSet presAssocID="{0C271D90-EB50-4635-8B43-3D9D60728445}" presName="parTrans" presStyleLbl="sibTrans2D1" presStyleIdx="1" presStyleCnt="3"/>
      <dgm:spPr/>
      <dgm:t>
        <a:bodyPr/>
        <a:lstStyle/>
        <a:p>
          <a:endParaRPr lang="ru-RU"/>
        </a:p>
      </dgm:t>
    </dgm:pt>
    <dgm:pt modelId="{05B84FB8-CBFD-4FC2-90B9-767C9A83370D}" type="pres">
      <dgm:prSet presAssocID="{0C271D90-EB50-4635-8B43-3D9D6072844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3D039B8-9317-48CA-B88D-6E017830C7BC}" type="pres">
      <dgm:prSet presAssocID="{A115E855-0A59-461F-8B1D-3D9C96DF2DC3}" presName="node" presStyleLbl="node1" presStyleIdx="1" presStyleCnt="3" custScaleX="168050" custScaleY="124844" custRadScaleRad="90423" custRadScaleInc="-145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18110-CDC0-48A9-B8F6-A3480FA8ADC8}" type="pres">
      <dgm:prSet presAssocID="{CDDDFEC2-EDDC-4E41-ACB2-797D5FE293A0}" presName="parTrans" presStyleLbl="sibTrans2D1" presStyleIdx="2" presStyleCnt="3"/>
      <dgm:spPr/>
      <dgm:t>
        <a:bodyPr/>
        <a:lstStyle/>
        <a:p>
          <a:endParaRPr lang="ru-RU"/>
        </a:p>
      </dgm:t>
    </dgm:pt>
    <dgm:pt modelId="{84FBD7F3-9DA7-4907-8E53-D9DA2701AE0A}" type="pres">
      <dgm:prSet presAssocID="{CDDDFEC2-EDDC-4E41-ACB2-797D5FE293A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22D73CF9-68C0-4A09-A505-D034CC802BE0}" type="pres">
      <dgm:prSet presAssocID="{DA2BDF70-0488-4EAC-8DE4-D6982DE831E4}" presName="node" presStyleLbl="node1" presStyleIdx="2" presStyleCnt="3" custScaleX="167240" custScaleY="127526" custRadScaleRad="109126" custRadScaleInc="9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447744-5CC5-4767-9C11-97C1CB1A1DB3}" srcId="{CECC7A12-28EE-41F3-89EF-40618EA6170E}" destId="{A115E855-0A59-461F-8B1D-3D9C96DF2DC3}" srcOrd="1" destOrd="0" parTransId="{0C271D90-EB50-4635-8B43-3D9D60728445}" sibTransId="{2AB7FB83-B09B-4B6D-9A11-AAE2A61DF460}"/>
    <dgm:cxn modelId="{BB331E3F-C45C-4C3A-8FF5-B133C383FA5D}" type="presOf" srcId="{FFC15F1D-8EE1-4530-8613-D1D8702F0D03}" destId="{A0E45476-4213-4A33-A832-81C1C08C279D}" srcOrd="0" destOrd="0" presId="urn:microsoft.com/office/officeart/2005/8/layout/radial5"/>
    <dgm:cxn modelId="{5DDD291F-089E-4B39-AAD5-66B9D67CC9CD}" type="presOf" srcId="{CDDDFEC2-EDDC-4E41-ACB2-797D5FE293A0}" destId="{84FBD7F3-9DA7-4907-8E53-D9DA2701AE0A}" srcOrd="1" destOrd="0" presId="urn:microsoft.com/office/officeart/2005/8/layout/radial5"/>
    <dgm:cxn modelId="{EA65580D-D170-4DCF-9817-391BD9A152BB}" type="presOf" srcId="{DA2BDF70-0488-4EAC-8DE4-D6982DE831E4}" destId="{22D73CF9-68C0-4A09-A505-D034CC802BE0}" srcOrd="0" destOrd="0" presId="urn:microsoft.com/office/officeart/2005/8/layout/radial5"/>
    <dgm:cxn modelId="{0F760E9E-E6F9-4C02-8807-60CAC9B92020}" srcId="{CECC7A12-28EE-41F3-89EF-40618EA6170E}" destId="{DA2BDF70-0488-4EAC-8DE4-D6982DE831E4}" srcOrd="2" destOrd="0" parTransId="{CDDDFEC2-EDDC-4E41-ACB2-797D5FE293A0}" sibTransId="{DDE376D2-0DD0-482B-890B-2C02D2AED379}"/>
    <dgm:cxn modelId="{C83558F0-3BDF-4692-BEEC-8A1EAFF2470A}" type="presOf" srcId="{0C271D90-EB50-4635-8B43-3D9D60728445}" destId="{05B84FB8-CBFD-4FC2-90B9-767C9A83370D}" srcOrd="1" destOrd="0" presId="urn:microsoft.com/office/officeart/2005/8/layout/radial5"/>
    <dgm:cxn modelId="{142911D3-AEBB-448F-8D9E-6CF2AAE80C02}" type="presOf" srcId="{CDDDFEC2-EDDC-4E41-ACB2-797D5FE293A0}" destId="{D3E18110-CDC0-48A9-B8F6-A3480FA8ADC8}" srcOrd="0" destOrd="0" presId="urn:microsoft.com/office/officeart/2005/8/layout/radial5"/>
    <dgm:cxn modelId="{B7E1298E-E8F6-43FF-81CD-0C18BBDD4247}" type="presOf" srcId="{0C271D90-EB50-4635-8B43-3D9D60728445}" destId="{078786B7-7D19-43A0-B29F-598C766C6265}" srcOrd="0" destOrd="0" presId="urn:microsoft.com/office/officeart/2005/8/layout/radial5"/>
    <dgm:cxn modelId="{62AA24BD-1B16-4BC4-B7E8-33579C451D80}" type="presOf" srcId="{CECC7A12-28EE-41F3-89EF-40618EA6170E}" destId="{99E4303B-11CB-47FF-AB3E-90CE06244AE2}" srcOrd="0" destOrd="0" presId="urn:microsoft.com/office/officeart/2005/8/layout/radial5"/>
    <dgm:cxn modelId="{19A675AF-D60E-495D-8FD3-C3F0E4FBF4DF}" srcId="{FFC15F1D-8EE1-4530-8613-D1D8702F0D03}" destId="{CECC7A12-28EE-41F3-89EF-40618EA6170E}" srcOrd="0" destOrd="0" parTransId="{EC07E39D-079D-4E5A-9FA0-29AD199C47A0}" sibTransId="{58D9865B-85AA-459A-B999-FAAD3DADBF5F}"/>
    <dgm:cxn modelId="{A2B6B80E-2E85-49D7-B054-F706EBE61371}" type="presOf" srcId="{7F77CB1A-470A-4EAD-84DD-650280BF7EF4}" destId="{0852B2F8-C538-416A-A800-119DC32F208C}" srcOrd="0" destOrd="0" presId="urn:microsoft.com/office/officeart/2005/8/layout/radial5"/>
    <dgm:cxn modelId="{48553699-3B25-486B-9561-480B0578E23A}" type="presOf" srcId="{A06D79C9-B58E-44CF-B6FB-DC325321928A}" destId="{B82702F1-B6F1-4CAC-A6C7-B2F981C0174A}" srcOrd="0" destOrd="0" presId="urn:microsoft.com/office/officeart/2005/8/layout/radial5"/>
    <dgm:cxn modelId="{F5C9701D-89E7-4332-A763-091925F7E8D5}" type="presOf" srcId="{A06D79C9-B58E-44CF-B6FB-DC325321928A}" destId="{73D27A10-54A6-4227-A744-D65BD9A00DE2}" srcOrd="1" destOrd="0" presId="urn:microsoft.com/office/officeart/2005/8/layout/radial5"/>
    <dgm:cxn modelId="{F9242BCB-882C-467E-BD5D-41B6B30211B1}" type="presOf" srcId="{A115E855-0A59-461F-8B1D-3D9C96DF2DC3}" destId="{D3D039B8-9317-48CA-B88D-6E017830C7BC}" srcOrd="0" destOrd="0" presId="urn:microsoft.com/office/officeart/2005/8/layout/radial5"/>
    <dgm:cxn modelId="{718C18D5-CB54-472D-AEFF-2930B7015758}" srcId="{CECC7A12-28EE-41F3-89EF-40618EA6170E}" destId="{7F77CB1A-470A-4EAD-84DD-650280BF7EF4}" srcOrd="0" destOrd="0" parTransId="{A06D79C9-B58E-44CF-B6FB-DC325321928A}" sibTransId="{66D86783-1CA6-4395-B88E-B84274B5EFF0}"/>
    <dgm:cxn modelId="{056A4D04-F58B-4155-ADE7-A4EAAA19EB3D}" type="presParOf" srcId="{A0E45476-4213-4A33-A832-81C1C08C279D}" destId="{99E4303B-11CB-47FF-AB3E-90CE06244AE2}" srcOrd="0" destOrd="0" presId="urn:microsoft.com/office/officeart/2005/8/layout/radial5"/>
    <dgm:cxn modelId="{0B1A270E-220A-4E8A-BD42-7288A194B260}" type="presParOf" srcId="{A0E45476-4213-4A33-A832-81C1C08C279D}" destId="{B82702F1-B6F1-4CAC-A6C7-B2F981C0174A}" srcOrd="1" destOrd="0" presId="urn:microsoft.com/office/officeart/2005/8/layout/radial5"/>
    <dgm:cxn modelId="{E18A0E7E-B6E2-498B-B795-20522E55AC79}" type="presParOf" srcId="{B82702F1-B6F1-4CAC-A6C7-B2F981C0174A}" destId="{73D27A10-54A6-4227-A744-D65BD9A00DE2}" srcOrd="0" destOrd="0" presId="urn:microsoft.com/office/officeart/2005/8/layout/radial5"/>
    <dgm:cxn modelId="{5650B408-DDCD-473B-8C6F-80FEB7B1EAC8}" type="presParOf" srcId="{A0E45476-4213-4A33-A832-81C1C08C279D}" destId="{0852B2F8-C538-416A-A800-119DC32F208C}" srcOrd="2" destOrd="0" presId="urn:microsoft.com/office/officeart/2005/8/layout/radial5"/>
    <dgm:cxn modelId="{2944BC29-013F-4FDC-A26E-3ACBCF9169C7}" type="presParOf" srcId="{A0E45476-4213-4A33-A832-81C1C08C279D}" destId="{078786B7-7D19-43A0-B29F-598C766C6265}" srcOrd="3" destOrd="0" presId="urn:microsoft.com/office/officeart/2005/8/layout/radial5"/>
    <dgm:cxn modelId="{FA054903-005E-406B-B8E3-D65DC522FC92}" type="presParOf" srcId="{078786B7-7D19-43A0-B29F-598C766C6265}" destId="{05B84FB8-CBFD-4FC2-90B9-767C9A83370D}" srcOrd="0" destOrd="0" presId="urn:microsoft.com/office/officeart/2005/8/layout/radial5"/>
    <dgm:cxn modelId="{39884CF2-D24B-4199-ABA0-DECAF994BAD9}" type="presParOf" srcId="{A0E45476-4213-4A33-A832-81C1C08C279D}" destId="{D3D039B8-9317-48CA-B88D-6E017830C7BC}" srcOrd="4" destOrd="0" presId="urn:microsoft.com/office/officeart/2005/8/layout/radial5"/>
    <dgm:cxn modelId="{379272BB-248C-4E40-BD0E-FB2F75FB99A7}" type="presParOf" srcId="{A0E45476-4213-4A33-A832-81C1C08C279D}" destId="{D3E18110-CDC0-48A9-B8F6-A3480FA8ADC8}" srcOrd="5" destOrd="0" presId="urn:microsoft.com/office/officeart/2005/8/layout/radial5"/>
    <dgm:cxn modelId="{D2FA675B-0994-44B6-842E-C7630A72EEDB}" type="presParOf" srcId="{D3E18110-CDC0-48A9-B8F6-A3480FA8ADC8}" destId="{84FBD7F3-9DA7-4907-8E53-D9DA2701AE0A}" srcOrd="0" destOrd="0" presId="urn:microsoft.com/office/officeart/2005/8/layout/radial5"/>
    <dgm:cxn modelId="{38E3EBB1-F090-4C1B-80D4-AE6D513ABFFB}" type="presParOf" srcId="{A0E45476-4213-4A33-A832-81C1C08C279D}" destId="{22D73CF9-68C0-4A09-A505-D034CC802BE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4303B-11CB-47FF-AB3E-90CE06244AE2}">
      <dsp:nvSpPr>
        <dsp:cNvPr id="0" name=""/>
        <dsp:cNvSpPr/>
      </dsp:nvSpPr>
      <dsp:spPr>
        <a:xfrm>
          <a:off x="0" y="414540"/>
          <a:ext cx="2731429" cy="211950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</a:rPr>
            <a:t>У 2015–2020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р.р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. в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Україні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виявлено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такі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категорії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підроблених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лікарських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засобів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, а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саме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:</a:t>
          </a:r>
          <a:r>
            <a:rPr lang="ru-RU" sz="1800" kern="1200" dirty="0" smtClean="0">
              <a:solidFill>
                <a:schemeClr val="tx1"/>
              </a:solidFill>
              <a:latin typeface="+mn-lt"/>
            </a:rPr>
            <a:t> </a:t>
          </a:r>
          <a:endParaRPr lang="ru-RU" sz="1800" kern="1200" dirty="0">
            <a:latin typeface="+mn-lt"/>
          </a:endParaRPr>
        </a:p>
      </dsp:txBody>
      <dsp:txXfrm>
        <a:off x="400009" y="724935"/>
        <a:ext cx="1931411" cy="1498719"/>
      </dsp:txXfrm>
    </dsp:sp>
    <dsp:sp modelId="{B82702F1-B6F1-4CAC-A6C7-B2F981C0174A}">
      <dsp:nvSpPr>
        <dsp:cNvPr id="0" name=""/>
        <dsp:cNvSpPr/>
      </dsp:nvSpPr>
      <dsp:spPr>
        <a:xfrm rot="2011875">
          <a:off x="2636122" y="2303100"/>
          <a:ext cx="882250" cy="610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2651368" y="2374644"/>
        <a:ext cx="699024" cy="366452"/>
      </dsp:txXfrm>
    </dsp:sp>
    <dsp:sp modelId="{0852B2F8-C538-416A-A800-119DC32F208C}">
      <dsp:nvSpPr>
        <dsp:cNvPr id="0" name=""/>
        <dsp:cNvSpPr/>
      </dsp:nvSpPr>
      <dsp:spPr>
        <a:xfrm>
          <a:off x="3408132" y="2727745"/>
          <a:ext cx="2958108" cy="2160249"/>
        </a:xfrm>
        <a:prstGeom prst="ellipse">
          <a:avLst/>
        </a:prstGeom>
        <a:gradFill flip="none" rotWithShape="0">
          <a:gsLst>
            <a:gs pos="0">
              <a:schemeClr val="accent3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3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3">
                <a:lumMod val="60000"/>
                <a:lumOff val="40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Фальсифіковані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шляхом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зміни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форми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випуску</a:t>
          </a:r>
          <a:endParaRPr lang="ru-RU" sz="1800" kern="1200" dirty="0" smtClean="0">
            <a:solidFill>
              <a:schemeClr val="tx1"/>
            </a:solidFill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</a:rPr>
            <a:t> (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контейнери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 з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меншим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вмістом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 і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концентрацією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) </a:t>
          </a:r>
          <a:endParaRPr lang="ru-RU" sz="1800" kern="1200" dirty="0">
            <a:latin typeface="+mj-lt"/>
          </a:endParaRPr>
        </a:p>
      </dsp:txBody>
      <dsp:txXfrm>
        <a:off x="3841337" y="3044106"/>
        <a:ext cx="2091698" cy="1527527"/>
      </dsp:txXfrm>
    </dsp:sp>
    <dsp:sp modelId="{078786B7-7D19-43A0-B29F-598C766C6265}">
      <dsp:nvSpPr>
        <dsp:cNvPr id="0" name=""/>
        <dsp:cNvSpPr/>
      </dsp:nvSpPr>
      <dsp:spPr>
        <a:xfrm rot="21599602">
          <a:off x="2932494" y="1168709"/>
          <a:ext cx="484385" cy="610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2932494" y="1290867"/>
        <a:ext cx="339070" cy="366452"/>
      </dsp:txXfrm>
    </dsp:sp>
    <dsp:sp modelId="{D3D039B8-9317-48CA-B88D-6E017830C7BC}">
      <dsp:nvSpPr>
        <dsp:cNvPr id="0" name=""/>
        <dsp:cNvSpPr/>
      </dsp:nvSpPr>
      <dsp:spPr>
        <a:xfrm>
          <a:off x="3645364" y="352550"/>
          <a:ext cx="3018734" cy="2242611"/>
        </a:xfrm>
        <a:prstGeom prst="ellipse">
          <a:avLst/>
        </a:prstGeom>
        <a:gradFill flip="none" rotWithShape="0">
          <a:gsLst>
            <a:gs pos="0">
              <a:schemeClr val="accent3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3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3">
                <a:lumMod val="60000"/>
                <a:lumOff val="40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Фальсифікований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медичний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 спирт</a:t>
          </a:r>
          <a:endParaRPr lang="ru-RU" sz="1800" kern="1200" dirty="0">
            <a:latin typeface="+mj-lt"/>
          </a:endParaRPr>
        </a:p>
      </dsp:txBody>
      <dsp:txXfrm>
        <a:off x="4087447" y="680973"/>
        <a:ext cx="2134568" cy="1585765"/>
      </dsp:txXfrm>
    </dsp:sp>
    <dsp:sp modelId="{D3E18110-CDC0-48A9-B8F6-A3480FA8ADC8}">
      <dsp:nvSpPr>
        <dsp:cNvPr id="0" name=""/>
        <dsp:cNvSpPr/>
      </dsp:nvSpPr>
      <dsp:spPr>
        <a:xfrm rot="5246028">
          <a:off x="1208853" y="2634964"/>
          <a:ext cx="445134" cy="610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1272633" y="2690411"/>
        <a:ext cx="311594" cy="366452"/>
      </dsp:txXfrm>
    </dsp:sp>
    <dsp:sp modelId="{22D73CF9-68C0-4A09-A505-D034CC802BE0}">
      <dsp:nvSpPr>
        <dsp:cNvPr id="0" name=""/>
        <dsp:cNvSpPr/>
      </dsp:nvSpPr>
      <dsp:spPr>
        <a:xfrm>
          <a:off x="0" y="3371775"/>
          <a:ext cx="3004184" cy="2290789"/>
        </a:xfrm>
        <a:prstGeom prst="ellipse">
          <a:avLst/>
        </a:prstGeom>
        <a:gradFill flip="none" rotWithShape="0">
          <a:gsLst>
            <a:gs pos="0">
              <a:schemeClr val="accent3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3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3">
                <a:lumMod val="60000"/>
                <a:lumOff val="40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Виготовлені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з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препаратів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,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термін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придатності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яких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закінчився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, шляхом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змішування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 з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іншими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+mj-lt"/>
            </a:rPr>
            <a:t>субстанціями</a:t>
          </a:r>
          <a:endParaRPr lang="ru-RU" sz="1800" kern="1200" dirty="0">
            <a:latin typeface="+mj-lt"/>
          </a:endParaRPr>
        </a:p>
      </dsp:txBody>
      <dsp:txXfrm>
        <a:off x="439953" y="3707253"/>
        <a:ext cx="2124278" cy="1619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1"/>
            <a:ext cx="673576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0736" tIns="45368" rIns="90736" bIns="45368" anchor="ctr"/>
          <a:lstStyle/>
          <a:p>
            <a:pPr defTabSz="445535">
              <a:buFont typeface="Times New Roman" charset="0"/>
              <a:buNone/>
              <a:defRPr/>
            </a:pP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" y="1"/>
            <a:ext cx="673576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0736" tIns="45368" rIns="90736" bIns="45368" anchor="ctr"/>
          <a:lstStyle/>
          <a:p>
            <a:pPr defTabSz="445535">
              <a:buFont typeface="Times New Roman" charset="0"/>
              <a:buNone/>
              <a:defRPr/>
            </a:pP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2920246" cy="49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0736" tIns="45368" rIns="90736" bIns="45368" anchor="ctr"/>
          <a:lstStyle/>
          <a:p>
            <a:pPr defTabSz="445535">
              <a:buFont typeface="Times New Roman" charset="0"/>
              <a:buNone/>
              <a:defRPr/>
            </a:pP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15517" y="2"/>
            <a:ext cx="2917100" cy="49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307" tIns="46440" rIns="89307" bIns="46440" numCol="1" anchor="t" anchorCtr="0" compatLnSpc="1">
            <a:prstTxWarp prst="textNoShape">
              <a:avLst/>
            </a:prstTxWarp>
          </a:bodyPr>
          <a:lstStyle>
            <a:lvl1pPr algn="r" defTabSz="445535">
              <a:buClrTx/>
              <a:buFontTx/>
              <a:buNone/>
              <a:tabLst>
                <a:tab pos="0" algn="l"/>
                <a:tab pos="444228" algn="l"/>
                <a:tab pos="890032" algn="l"/>
                <a:tab pos="1335834" algn="l"/>
                <a:tab pos="1781638" algn="l"/>
                <a:tab pos="2227441" algn="l"/>
                <a:tab pos="2673244" algn="l"/>
                <a:tab pos="3119047" algn="l"/>
                <a:tab pos="3564851" algn="l"/>
                <a:tab pos="4010653" algn="l"/>
                <a:tab pos="4456457" algn="l"/>
                <a:tab pos="4902260" algn="l"/>
                <a:tab pos="5348063" algn="l"/>
                <a:tab pos="5793866" algn="l"/>
                <a:tab pos="6239670" algn="l"/>
                <a:tab pos="6685472" algn="l"/>
                <a:tab pos="7131276" algn="l"/>
                <a:tab pos="7577079" algn="l"/>
                <a:tab pos="8022882" algn="l"/>
                <a:tab pos="8468685" algn="l"/>
                <a:tab pos="8914489" algn="l"/>
              </a:tabLst>
              <a:defRPr sz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9304338" y="-15336838"/>
            <a:ext cx="25344438" cy="3584416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3420" y="4682449"/>
            <a:ext cx="5387351" cy="443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307" tIns="46440" rIns="89307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9361741"/>
            <a:ext cx="2920246" cy="49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0736" tIns="45368" rIns="90736" bIns="45368" anchor="ctr"/>
          <a:lstStyle/>
          <a:p>
            <a:pPr defTabSz="445535">
              <a:buFont typeface="Times New Roman" charset="0"/>
              <a:buNone/>
              <a:defRPr/>
            </a:pP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15517" y="9361744"/>
            <a:ext cx="2917100" cy="49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307" tIns="46440" rIns="89307" bIns="4644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4228" algn="l"/>
                <a:tab pos="890032" algn="l"/>
                <a:tab pos="1335834" algn="l"/>
                <a:tab pos="1781638" algn="l"/>
                <a:tab pos="2227441" algn="l"/>
                <a:tab pos="2673244" algn="l"/>
                <a:tab pos="3119047" algn="l"/>
                <a:tab pos="3564851" algn="l"/>
                <a:tab pos="4010653" algn="l"/>
                <a:tab pos="4456457" algn="l"/>
                <a:tab pos="4902260" algn="l"/>
                <a:tab pos="5348063" algn="l"/>
                <a:tab pos="5793866" algn="l"/>
                <a:tab pos="6239670" algn="l"/>
                <a:tab pos="6685472" algn="l"/>
                <a:tab pos="7131276" algn="l"/>
                <a:tab pos="7577079" algn="l"/>
                <a:tab pos="8022882" algn="l"/>
                <a:tab pos="8468685" algn="l"/>
                <a:tab pos="8914489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0EC3D3C6-3CCB-4047-A0E9-5E1CD41479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623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2683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600" kern="1200">
        <a:solidFill>
          <a:srgbClr val="000000"/>
        </a:solidFill>
        <a:latin typeface="Times New Roman" charset="0"/>
        <a:ea typeface="Arial" charset="0"/>
        <a:cs typeface="Arial" charset="0"/>
      </a:defRPr>
    </a:lvl1pPr>
    <a:lvl2pPr marL="376440" indent="-144785" algn="l" defTabSz="22683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600" kern="1200">
        <a:solidFill>
          <a:srgbClr val="000000"/>
        </a:solidFill>
        <a:latin typeface="Times New Roman" charset="0"/>
        <a:ea typeface="Arial" charset="0"/>
        <a:cs typeface="Arial" pitchFamily="34" charset="0"/>
      </a:defRPr>
    </a:lvl2pPr>
    <a:lvl3pPr marL="579142" indent="-115827" algn="l" defTabSz="22683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600" kern="1200">
        <a:solidFill>
          <a:srgbClr val="000000"/>
        </a:solidFill>
        <a:latin typeface="Times New Roman" charset="0"/>
        <a:ea typeface="Arial" charset="0"/>
        <a:cs typeface="Arial" pitchFamily="34" charset="0"/>
      </a:defRPr>
    </a:lvl3pPr>
    <a:lvl4pPr marL="810799" indent="-115827" algn="l" defTabSz="22683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600" kern="1200">
        <a:solidFill>
          <a:srgbClr val="000000"/>
        </a:solidFill>
        <a:latin typeface="Times New Roman" charset="0"/>
        <a:ea typeface="Arial" charset="0"/>
        <a:cs typeface="Arial" pitchFamily="34" charset="0"/>
      </a:defRPr>
    </a:lvl4pPr>
    <a:lvl5pPr marL="1042454" indent="-115827" algn="l" defTabSz="22683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600" kern="1200">
        <a:solidFill>
          <a:srgbClr val="000000"/>
        </a:solidFill>
        <a:latin typeface="Times New Roman" charset="0"/>
        <a:ea typeface="Arial" charset="0"/>
        <a:cs typeface="Arial" pitchFamily="34" charset="0"/>
      </a:defRPr>
    </a:lvl5pPr>
    <a:lvl6pPr marL="1157585" algn="l" defTabSz="23152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89105" algn="l" defTabSz="23152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20625" algn="l" defTabSz="23152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52147" algn="l" defTabSz="23152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951B3BD1-E92F-44B0-92E4-D996F77AABC1}" type="slidenum">
              <a:rPr lang="ru-RU"/>
              <a:pPr/>
              <a:t>1</a:t>
            </a:fld>
            <a:endParaRPr lang="ru-RU"/>
          </a:p>
        </p:txBody>
      </p:sp>
      <p:sp>
        <p:nvSpPr>
          <p:cNvPr id="512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62163" y="738188"/>
            <a:ext cx="2614612" cy="3698875"/>
          </a:xfrm>
          <a:solidFill>
            <a:srgbClr val="FFFFFF"/>
          </a:solidFill>
        </p:spPr>
      </p:sp>
      <p:sp>
        <p:nvSpPr>
          <p:cNvPr id="512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3419" y="4682449"/>
            <a:ext cx="5390498" cy="4436501"/>
          </a:xfrm>
          <a:noFill/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pPr defTabSz="445535" eaLnBrk="1" hangingPunct="1">
              <a:spcBef>
                <a:spcPct val="0"/>
              </a:spcBef>
              <a:buClrTx/>
              <a:defRPr/>
            </a:pPr>
            <a:endParaRPr kumimoji="0" lang="ru-RU" dirty="0" smtClean="0">
              <a:latin typeface="Calibri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5517" y="9363320"/>
            <a:ext cx="2920246" cy="49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9307" tIns="46440" rIns="89307" bIns="46440" anchor="b"/>
          <a:lstStyle/>
          <a:p>
            <a:pPr algn="r">
              <a:buClrTx/>
              <a:tabLst>
                <a:tab pos="0" algn="l"/>
                <a:tab pos="444228" algn="l"/>
                <a:tab pos="890032" algn="l"/>
                <a:tab pos="1335834" algn="l"/>
                <a:tab pos="1781638" algn="l"/>
                <a:tab pos="2227441" algn="l"/>
                <a:tab pos="2673244" algn="l"/>
                <a:tab pos="3119047" algn="l"/>
                <a:tab pos="3564851" algn="l"/>
                <a:tab pos="4010653" algn="l"/>
                <a:tab pos="4456457" algn="l"/>
                <a:tab pos="4902260" algn="l"/>
                <a:tab pos="5348063" algn="l"/>
                <a:tab pos="5793866" algn="l"/>
                <a:tab pos="6239670" algn="l"/>
                <a:tab pos="6685472" algn="l"/>
                <a:tab pos="7131276" algn="l"/>
                <a:tab pos="7577079" algn="l"/>
                <a:tab pos="8022882" algn="l"/>
                <a:tab pos="8468685" algn="l"/>
                <a:tab pos="8914489" algn="l"/>
              </a:tabLst>
            </a:pPr>
            <a:fld id="{B68AC4FB-FAB1-4069-A0CE-622051711D0A}" type="slidenum">
              <a:rPr lang="ru-RU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444228" algn="l"/>
                  <a:tab pos="890032" algn="l"/>
                  <a:tab pos="1335834" algn="l"/>
                  <a:tab pos="1781638" algn="l"/>
                  <a:tab pos="2227441" algn="l"/>
                  <a:tab pos="2673244" algn="l"/>
                  <a:tab pos="3119047" algn="l"/>
                  <a:tab pos="3564851" algn="l"/>
                  <a:tab pos="4010653" algn="l"/>
                  <a:tab pos="4456457" algn="l"/>
                  <a:tab pos="4902260" algn="l"/>
                  <a:tab pos="5348063" algn="l"/>
                  <a:tab pos="5793866" algn="l"/>
                  <a:tab pos="6239670" algn="l"/>
                  <a:tab pos="6685472" algn="l"/>
                  <a:tab pos="7131276" algn="l"/>
                  <a:tab pos="7577079" algn="l"/>
                  <a:tab pos="8022882" algn="l"/>
                  <a:tab pos="8468685" algn="l"/>
                  <a:tab pos="8914489" algn="l"/>
                </a:tabLst>
              </a:pPr>
              <a:t>1</a:t>
            </a:fld>
            <a:endParaRPr 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2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134192" y="6643779"/>
            <a:ext cx="12854146" cy="4584299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379" y="12119189"/>
            <a:ext cx="10585768" cy="54655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1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3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24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66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08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29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32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F3841-2347-4BE6-9B33-49F9291364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3A015-4147-45FA-9349-CCB1157024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63831" y="856468"/>
            <a:ext cx="3402568" cy="18248087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6128" y="856468"/>
            <a:ext cx="9955664" cy="18248087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1AC0F-C837-49DA-B2B6-F23B299B23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19FD6-98D6-435D-8057-76C858B1AE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194578" y="13743008"/>
            <a:ext cx="12854146" cy="4247657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4578" y="9064668"/>
            <a:ext cx="12854146" cy="4678361"/>
          </a:xfrm>
        </p:spPr>
        <p:txBody>
          <a:bodyPr anchor="b"/>
          <a:lstStyle>
            <a:lvl1pPr marL="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1pPr>
            <a:lvl2pPr marL="1041618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083251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312486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4166485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520811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624973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729135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833296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A7796-8BDE-450E-B967-6DA2100AD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6127" y="4990282"/>
            <a:ext cx="6679115" cy="14114299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6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87284" y="4990282"/>
            <a:ext cx="6679115" cy="14114299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6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3B8BC-37BB-4BA7-8FBE-8DC927B9D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7" y="4787281"/>
            <a:ext cx="6681742" cy="1995110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41618" indent="0">
              <a:buNone/>
              <a:defRPr sz="4600" b="1"/>
            </a:lvl2pPr>
            <a:lvl3pPr marL="2083251" indent="0">
              <a:buNone/>
              <a:defRPr sz="4200" b="1"/>
            </a:lvl3pPr>
            <a:lvl4pPr marL="3124869" indent="0">
              <a:buNone/>
              <a:defRPr sz="3700" b="1"/>
            </a:lvl4pPr>
            <a:lvl5pPr marL="4166485" indent="0">
              <a:buNone/>
              <a:defRPr sz="3700" b="1"/>
            </a:lvl5pPr>
            <a:lvl6pPr marL="5208118" indent="0">
              <a:buNone/>
              <a:defRPr sz="3700" b="1"/>
            </a:lvl6pPr>
            <a:lvl7pPr marL="6249736" indent="0">
              <a:buNone/>
              <a:defRPr sz="3700" b="1"/>
            </a:lvl7pPr>
            <a:lvl8pPr marL="7291354" indent="0">
              <a:buNone/>
              <a:defRPr sz="3700" b="1"/>
            </a:lvl8pPr>
            <a:lvl9pPr marL="8332968" indent="0">
              <a:buNone/>
              <a:defRPr sz="37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6127" y="6782390"/>
            <a:ext cx="6681742" cy="12322165"/>
          </a:xfrm>
        </p:spPr>
        <p:txBody>
          <a:bodyPr/>
          <a:lstStyle>
            <a:lvl1pPr>
              <a:defRPr sz="5400"/>
            </a:lvl1pPr>
            <a:lvl2pPr>
              <a:defRPr sz="4600"/>
            </a:lvl2pPr>
            <a:lvl3pPr>
              <a:defRPr sz="42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82049" y="4787281"/>
            <a:ext cx="6684366" cy="1995110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41618" indent="0">
              <a:buNone/>
              <a:defRPr sz="4600" b="1"/>
            </a:lvl2pPr>
            <a:lvl3pPr marL="2083251" indent="0">
              <a:buNone/>
              <a:defRPr sz="4200" b="1"/>
            </a:lvl3pPr>
            <a:lvl4pPr marL="3124869" indent="0">
              <a:buNone/>
              <a:defRPr sz="3700" b="1"/>
            </a:lvl4pPr>
            <a:lvl5pPr marL="4166485" indent="0">
              <a:buNone/>
              <a:defRPr sz="3700" b="1"/>
            </a:lvl5pPr>
            <a:lvl6pPr marL="5208118" indent="0">
              <a:buNone/>
              <a:defRPr sz="3700" b="1"/>
            </a:lvl6pPr>
            <a:lvl7pPr marL="6249736" indent="0">
              <a:buNone/>
              <a:defRPr sz="3700" b="1"/>
            </a:lvl7pPr>
            <a:lvl8pPr marL="7291354" indent="0">
              <a:buNone/>
              <a:defRPr sz="3700" b="1"/>
            </a:lvl8pPr>
            <a:lvl9pPr marL="8332968" indent="0">
              <a:buNone/>
              <a:defRPr sz="37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682049" y="6782390"/>
            <a:ext cx="6684366" cy="12322165"/>
          </a:xfrm>
        </p:spPr>
        <p:txBody>
          <a:bodyPr/>
          <a:lstStyle>
            <a:lvl1pPr>
              <a:defRPr sz="5400"/>
            </a:lvl1pPr>
            <a:lvl2pPr>
              <a:defRPr sz="4600"/>
            </a:lvl2pPr>
            <a:lvl3pPr>
              <a:defRPr sz="42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6A65C-318A-477B-9030-B11CD05542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427AA-1CB4-44B4-9F83-3B67214334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A8796-4B32-4D9A-8C9D-9751DB1873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56137" y="851513"/>
            <a:ext cx="4975207" cy="3623873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12491" y="851540"/>
            <a:ext cx="8453911" cy="18253042"/>
          </a:xfrm>
        </p:spPr>
        <p:txBody>
          <a:bodyPr/>
          <a:lstStyle>
            <a:lvl1pPr>
              <a:defRPr sz="7200"/>
            </a:lvl1pPr>
            <a:lvl2pPr>
              <a:defRPr sz="6500"/>
            </a:lvl2pPr>
            <a:lvl3pPr>
              <a:defRPr sz="54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137" y="4475415"/>
            <a:ext cx="4975207" cy="14629167"/>
          </a:xfrm>
        </p:spPr>
        <p:txBody>
          <a:bodyPr/>
          <a:lstStyle>
            <a:lvl1pPr marL="0" indent="0">
              <a:buNone/>
              <a:defRPr sz="3000"/>
            </a:lvl1pPr>
            <a:lvl2pPr marL="1041618" indent="0">
              <a:buNone/>
              <a:defRPr sz="2600"/>
            </a:lvl2pPr>
            <a:lvl3pPr marL="2083251" indent="0">
              <a:buNone/>
              <a:defRPr sz="2200"/>
            </a:lvl3pPr>
            <a:lvl4pPr marL="3124869" indent="0">
              <a:buNone/>
              <a:defRPr sz="2000"/>
            </a:lvl4pPr>
            <a:lvl5pPr marL="4166485" indent="0">
              <a:buNone/>
              <a:defRPr sz="2000"/>
            </a:lvl5pPr>
            <a:lvl6pPr marL="5208118" indent="0">
              <a:buNone/>
              <a:defRPr sz="2000"/>
            </a:lvl6pPr>
            <a:lvl7pPr marL="6249736" indent="0">
              <a:buNone/>
              <a:defRPr sz="2000"/>
            </a:lvl7pPr>
            <a:lvl8pPr marL="7291354" indent="0">
              <a:buNone/>
              <a:defRPr sz="2000"/>
            </a:lvl8pPr>
            <a:lvl9pPr marL="8332968" indent="0">
              <a:buNone/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9D223-D9ED-47D8-909E-52B4737E3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964121" y="14970763"/>
            <a:ext cx="9073515" cy="1767382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64121" y="1910951"/>
            <a:ext cx="9073515" cy="12832080"/>
          </a:xfrm>
        </p:spPr>
        <p:txBody>
          <a:bodyPr rtlCol="0">
            <a:normAutofit/>
          </a:bodyPr>
          <a:lstStyle>
            <a:lvl1pPr marL="0" indent="0">
              <a:buNone/>
              <a:defRPr sz="7200"/>
            </a:lvl1pPr>
            <a:lvl2pPr marL="1041618" indent="0">
              <a:buNone/>
              <a:defRPr sz="6500"/>
            </a:lvl2pPr>
            <a:lvl3pPr marL="2083251" indent="0">
              <a:buNone/>
              <a:defRPr sz="5400"/>
            </a:lvl3pPr>
            <a:lvl4pPr marL="3124869" indent="0">
              <a:buNone/>
              <a:defRPr sz="4600"/>
            </a:lvl4pPr>
            <a:lvl5pPr marL="4166485" indent="0">
              <a:buNone/>
              <a:defRPr sz="4600"/>
            </a:lvl5pPr>
            <a:lvl6pPr marL="5208118" indent="0">
              <a:buNone/>
              <a:defRPr sz="4600"/>
            </a:lvl6pPr>
            <a:lvl7pPr marL="6249736" indent="0">
              <a:buNone/>
              <a:defRPr sz="4600"/>
            </a:lvl7pPr>
            <a:lvl8pPr marL="7291354" indent="0">
              <a:buNone/>
              <a:defRPr sz="4600"/>
            </a:lvl8pPr>
            <a:lvl9pPr marL="8332968" indent="0">
              <a:buNone/>
              <a:defRPr sz="46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4121" y="16738144"/>
            <a:ext cx="9073515" cy="2509976"/>
          </a:xfrm>
        </p:spPr>
        <p:txBody>
          <a:bodyPr/>
          <a:lstStyle>
            <a:lvl1pPr marL="0" indent="0">
              <a:buNone/>
              <a:defRPr sz="3000"/>
            </a:lvl1pPr>
            <a:lvl2pPr marL="1041618" indent="0">
              <a:buNone/>
              <a:defRPr sz="2600"/>
            </a:lvl2pPr>
            <a:lvl3pPr marL="2083251" indent="0">
              <a:buNone/>
              <a:defRPr sz="2200"/>
            </a:lvl3pPr>
            <a:lvl4pPr marL="3124869" indent="0">
              <a:buNone/>
              <a:defRPr sz="2000"/>
            </a:lvl4pPr>
            <a:lvl5pPr marL="4166485" indent="0">
              <a:buNone/>
              <a:defRPr sz="2000"/>
            </a:lvl5pPr>
            <a:lvl6pPr marL="5208118" indent="0">
              <a:buNone/>
              <a:defRPr sz="2000"/>
            </a:lvl6pPr>
            <a:lvl7pPr marL="6249736" indent="0">
              <a:buNone/>
              <a:defRPr sz="2000"/>
            </a:lvl7pPr>
            <a:lvl8pPr marL="7291354" indent="0">
              <a:buNone/>
              <a:defRPr sz="2000"/>
            </a:lvl8pPr>
            <a:lvl9pPr marL="8332968" indent="0">
              <a:buNone/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9479E-0E1E-4F6A-A44B-DF8B9F1A9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755962" y="856512"/>
            <a:ext cx="13610606" cy="35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8327" tIns="104170" rIns="208327" bIns="1041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55962" y="4990541"/>
            <a:ext cx="13610606" cy="1411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8327" tIns="104170" rIns="208327" bIns="104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5961" y="19822296"/>
            <a:ext cx="3528925" cy="1138609"/>
          </a:xfrm>
          <a:prstGeom prst="rect">
            <a:avLst/>
          </a:prstGeom>
        </p:spPr>
        <p:txBody>
          <a:bodyPr vert="horz" lIns="208327" tIns="104170" rIns="208327" bIns="104170" rtlCol="0" anchor="ctr"/>
          <a:lstStyle>
            <a:lvl1pPr algn="l" defTabSz="227498">
              <a:buFont typeface="Times New Roman" charset="0"/>
              <a:buNone/>
              <a:defRPr sz="2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66699" y="19822296"/>
            <a:ext cx="4789132" cy="1138609"/>
          </a:xfrm>
          <a:prstGeom prst="rect">
            <a:avLst/>
          </a:prstGeom>
        </p:spPr>
        <p:txBody>
          <a:bodyPr vert="horz" lIns="208327" tIns="104170" rIns="208327" bIns="104170" rtlCol="0" anchor="ctr"/>
          <a:lstStyle>
            <a:lvl1pPr algn="ctr" defTabSz="227498">
              <a:buFont typeface="Times New Roman" charset="0"/>
              <a:buNone/>
              <a:defRPr sz="2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37644" y="19822296"/>
            <a:ext cx="3528925" cy="1138609"/>
          </a:xfrm>
          <a:prstGeom prst="rect">
            <a:avLst/>
          </a:prstGeom>
        </p:spPr>
        <p:txBody>
          <a:bodyPr vert="horz" wrap="square" lIns="208327" tIns="104170" rIns="208327" bIns="104170" numCol="1" anchor="ctr" anchorCtr="0" compatLnSpc="1">
            <a:prstTxWarp prst="textNoShape">
              <a:avLst/>
            </a:prstTxWarp>
          </a:bodyPr>
          <a:lstStyle>
            <a:lvl1pPr algn="r">
              <a:defRPr sz="2600">
                <a:solidFill>
                  <a:srgbClr val="898989"/>
                </a:solidFill>
              </a:defRPr>
            </a:lvl1pPr>
          </a:lstStyle>
          <a:p>
            <a:fld id="{5C5943CD-80BD-4E7D-8D43-2BAEF70C27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ctr" defTabSz="1040847" rtl="0" eaLnBrk="0" fontAlgn="base" hangingPunct="0">
        <a:spcBef>
          <a:spcPct val="0"/>
        </a:spcBef>
        <a:spcAft>
          <a:spcPct val="0"/>
        </a:spcAft>
        <a:defRPr kumimoji="1" sz="100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defTabSz="1040847" rtl="0" eaLnBrk="0" fontAlgn="base" hangingPunct="0">
        <a:spcBef>
          <a:spcPct val="0"/>
        </a:spcBef>
        <a:spcAft>
          <a:spcPct val="0"/>
        </a:spcAft>
        <a:defRPr kumimoji="1" sz="100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defTabSz="1040847" rtl="0" eaLnBrk="0" fontAlgn="base" hangingPunct="0">
        <a:spcBef>
          <a:spcPct val="0"/>
        </a:spcBef>
        <a:spcAft>
          <a:spcPct val="0"/>
        </a:spcAft>
        <a:defRPr kumimoji="1" sz="100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defTabSz="1040847" rtl="0" eaLnBrk="0" fontAlgn="base" hangingPunct="0">
        <a:spcBef>
          <a:spcPct val="0"/>
        </a:spcBef>
        <a:spcAft>
          <a:spcPct val="0"/>
        </a:spcAft>
        <a:defRPr kumimoji="1" sz="100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defTabSz="1040847" rtl="0" eaLnBrk="0" fontAlgn="base" hangingPunct="0">
        <a:spcBef>
          <a:spcPct val="0"/>
        </a:spcBef>
        <a:spcAft>
          <a:spcPct val="0"/>
        </a:spcAft>
        <a:defRPr kumimoji="1" sz="100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231657" algn="ctr" defTabSz="1040847" rtl="0" fontAlgn="base">
        <a:spcBef>
          <a:spcPct val="0"/>
        </a:spcBef>
        <a:spcAft>
          <a:spcPct val="0"/>
        </a:spcAft>
        <a:defRPr kumimoji="1" sz="100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463315" algn="ctr" defTabSz="1040847" rtl="0" fontAlgn="base">
        <a:spcBef>
          <a:spcPct val="0"/>
        </a:spcBef>
        <a:spcAft>
          <a:spcPct val="0"/>
        </a:spcAft>
        <a:defRPr kumimoji="1" sz="100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694971" algn="ctr" defTabSz="1040847" rtl="0" fontAlgn="base">
        <a:spcBef>
          <a:spcPct val="0"/>
        </a:spcBef>
        <a:spcAft>
          <a:spcPct val="0"/>
        </a:spcAft>
        <a:defRPr kumimoji="1" sz="100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926627" algn="ctr" defTabSz="1040847" rtl="0" fontAlgn="base">
        <a:spcBef>
          <a:spcPct val="0"/>
        </a:spcBef>
        <a:spcAft>
          <a:spcPct val="0"/>
        </a:spcAft>
        <a:defRPr kumimoji="1" sz="100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781038" indent="-781038" algn="l" defTabSz="10408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7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1692381" indent="-650731" algn="l" defTabSz="10408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65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2603727" indent="-520424" algn="l" defTabSz="10408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5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3645378" indent="-520424" algn="l" defTabSz="10408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46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4687028" indent="-520424" algn="l" defTabSz="10408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46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5728927" indent="-520809" algn="l" defTabSz="1041618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770545" indent="-520809" algn="l" defTabSz="1041618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812161" indent="-520809" algn="l" defTabSz="1041618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8853794" indent="-520809" algn="l" defTabSz="1041618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61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41618" algn="l" defTabSz="104161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083251" algn="l" defTabSz="104161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124869" algn="l" defTabSz="104161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166485" algn="l" defTabSz="104161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208118" algn="l" defTabSz="104161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249736" algn="l" defTabSz="104161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291354" algn="l" defTabSz="104161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332968" algn="l" defTabSz="104161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jpeg"/><Relationship Id="rId15" Type="http://schemas.microsoft.com/office/2007/relationships/hdphoto" Target="../media/hdphoto2.wdp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jpeg"/><Relationship Id="rId9" Type="http://schemas.openxmlformats.org/officeDocument/2006/relationships/diagramData" Target="../diagrams/data1.xml"/><Relationship Id="rId1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DDEBCF"/>
            </a:gs>
            <a:gs pos="51000">
              <a:srgbClr val="9CB86E">
                <a:lumMod val="89000"/>
                <a:alpha val="92000"/>
              </a:srgbClr>
            </a:gs>
            <a:gs pos="95000">
              <a:srgbClr val="92D050"/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"/>
            <a:ext cx="12889853" cy="288698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360">
            <a:noFill/>
            <a:miter lim="800000"/>
            <a:headEnd/>
            <a:tailEnd/>
          </a:ln>
        </p:spPr>
        <p:txBody>
          <a:bodyPr wrap="none" lIns="46303" tIns="23152" rIns="46303" bIns="23152" anchor="ctr"/>
          <a:lstStyle/>
          <a:p>
            <a:endParaRPr lang="ru-RU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8341" y="0"/>
            <a:ext cx="12501511" cy="378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86772" tIns="43385" rIns="86772" bIns="43385">
            <a:spAutoFit/>
          </a:bodyPr>
          <a:lstStyle/>
          <a:p>
            <a:pPr algn="ctr">
              <a:tabLst>
                <a:tab pos="0" algn="l"/>
                <a:tab pos="226831" algn="l"/>
                <a:tab pos="454466" algn="l"/>
                <a:tab pos="682099" algn="l"/>
                <a:tab pos="909736" algn="l"/>
                <a:tab pos="1137371" algn="l"/>
                <a:tab pos="1365006" algn="l"/>
                <a:tab pos="1592641" algn="l"/>
                <a:tab pos="1820276" algn="l"/>
                <a:tab pos="2047911" algn="l"/>
                <a:tab pos="2275546" algn="l"/>
                <a:tab pos="2503179" algn="l"/>
                <a:tab pos="2730815" algn="l"/>
                <a:tab pos="2958451" algn="l"/>
                <a:tab pos="3186088" algn="l"/>
                <a:tab pos="3413720" algn="l"/>
                <a:tab pos="3641358" algn="l"/>
                <a:tab pos="3868990" algn="l"/>
                <a:tab pos="4096625" algn="l"/>
                <a:tab pos="4324262" algn="l"/>
                <a:tab pos="4551895" algn="l"/>
                <a:tab pos="4768269" algn="l"/>
                <a:tab pos="5135059" algn="l"/>
                <a:tab pos="5501850" algn="l"/>
                <a:tab pos="5868640" algn="l"/>
                <a:tab pos="6235431" algn="l"/>
                <a:tab pos="6602219" algn="l"/>
                <a:tab pos="6969009" algn="l"/>
                <a:tab pos="7335800" algn="l"/>
                <a:tab pos="7702590" algn="l"/>
              </a:tabLst>
            </a:pPr>
            <a:r>
              <a:rPr kumimoji="1" lang="uk-UA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Черкаська медична академія</a:t>
            </a:r>
          </a:p>
          <a:p>
            <a:pPr>
              <a:tabLst>
                <a:tab pos="0" algn="l"/>
                <a:tab pos="226831" algn="l"/>
                <a:tab pos="454466" algn="l"/>
                <a:tab pos="682099" algn="l"/>
                <a:tab pos="909736" algn="l"/>
                <a:tab pos="1137371" algn="l"/>
                <a:tab pos="1365006" algn="l"/>
                <a:tab pos="1592641" algn="l"/>
                <a:tab pos="1820276" algn="l"/>
                <a:tab pos="2047911" algn="l"/>
                <a:tab pos="2275546" algn="l"/>
                <a:tab pos="2503179" algn="l"/>
                <a:tab pos="2730815" algn="l"/>
                <a:tab pos="2958451" algn="l"/>
                <a:tab pos="3186088" algn="l"/>
                <a:tab pos="3413720" algn="l"/>
                <a:tab pos="3641358" algn="l"/>
                <a:tab pos="3868990" algn="l"/>
                <a:tab pos="4096625" algn="l"/>
                <a:tab pos="4324262" algn="l"/>
                <a:tab pos="4551895" algn="l"/>
                <a:tab pos="4768269" algn="l"/>
                <a:tab pos="5135059" algn="l"/>
                <a:tab pos="5501850" algn="l"/>
                <a:tab pos="5868640" algn="l"/>
                <a:tab pos="6235431" algn="l"/>
                <a:tab pos="6602219" algn="l"/>
                <a:tab pos="6969009" algn="l"/>
                <a:tab pos="7335800" algn="l"/>
                <a:tab pos="7702590" algn="l"/>
              </a:tabLst>
            </a:pPr>
            <a:r>
              <a:rPr kumimoji="1" 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Циклова комісія професійних фармацевтичних дисциплін №1</a:t>
            </a:r>
          </a:p>
          <a:p>
            <a:pPr>
              <a:tabLst>
                <a:tab pos="0" algn="l"/>
                <a:tab pos="226831" algn="l"/>
                <a:tab pos="454466" algn="l"/>
                <a:tab pos="682099" algn="l"/>
                <a:tab pos="909736" algn="l"/>
                <a:tab pos="1137371" algn="l"/>
                <a:tab pos="1365006" algn="l"/>
                <a:tab pos="1592641" algn="l"/>
                <a:tab pos="1820276" algn="l"/>
                <a:tab pos="2047911" algn="l"/>
                <a:tab pos="2275546" algn="l"/>
                <a:tab pos="2503179" algn="l"/>
                <a:tab pos="2730815" algn="l"/>
                <a:tab pos="2958451" algn="l"/>
                <a:tab pos="3186088" algn="l"/>
                <a:tab pos="3413720" algn="l"/>
                <a:tab pos="3641358" algn="l"/>
                <a:tab pos="3868990" algn="l"/>
                <a:tab pos="4096625" algn="l"/>
                <a:tab pos="4324262" algn="l"/>
                <a:tab pos="4551895" algn="l"/>
                <a:tab pos="4768269" algn="l"/>
                <a:tab pos="5135059" algn="l"/>
                <a:tab pos="5501850" algn="l"/>
                <a:tab pos="5868640" algn="l"/>
                <a:tab pos="6235431" algn="l"/>
                <a:tab pos="6602219" algn="l"/>
                <a:tab pos="6969009" algn="l"/>
                <a:tab pos="7335800" algn="l"/>
                <a:tab pos="7702590" algn="l"/>
              </a:tabLst>
            </a:pPr>
            <a:r>
              <a:rPr kumimoji="1" lang="uk-UA" sz="3200" b="1" i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kumimoji="1" lang="ru-RU" sz="3200" b="1" i="1" dirty="0">
                <a:latin typeface="Times New Roman" pitchFamily="18" charset="0"/>
                <a:cs typeface="Times New Roman" pitchFamily="18" charset="0"/>
              </a:rPr>
              <a:t> Проблема </a:t>
            </a:r>
            <a:r>
              <a:rPr kumimoji="1" lang="ru-RU" sz="3200" b="1" i="1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kumimoji="1"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3200" b="1" i="1" dirty="0" err="1">
                <a:latin typeface="Times New Roman" pitchFamily="18" charset="0"/>
                <a:cs typeface="Times New Roman" pitchFamily="18" charset="0"/>
              </a:rPr>
              <a:t>фальсифікованих</a:t>
            </a:r>
            <a:r>
              <a:rPr kumimoji="1" lang="ru-RU" sz="32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kumimoji="1" lang="ru-RU" sz="3200" b="1" i="1" dirty="0" err="1">
                <a:latin typeface="Times New Roman" pitchFamily="18" charset="0"/>
                <a:cs typeface="Times New Roman" pitchFamily="18" charset="0"/>
              </a:rPr>
              <a:t>неякісних</a:t>
            </a:r>
            <a:r>
              <a:rPr kumimoji="1"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3200" b="1" i="1" dirty="0" err="1">
                <a:latin typeface="Times New Roman" pitchFamily="18" charset="0"/>
                <a:cs typeface="Times New Roman" pitchFamily="18" charset="0"/>
              </a:rPr>
              <a:t>ліків</a:t>
            </a:r>
            <a:r>
              <a:rPr kumimoji="1" lang="ru-RU" sz="3200" b="1" i="1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kumimoji="1" lang="ru-RU" sz="3200" b="1" i="1" dirty="0" err="1">
                <a:latin typeface="Times New Roman" pitchFamily="18" charset="0"/>
                <a:cs typeface="Times New Roman" pitchFamily="18" charset="0"/>
              </a:rPr>
              <a:t>вагітності</a:t>
            </a:r>
            <a:r>
              <a:rPr kumimoji="1" lang="ru-RU" sz="3200" b="1" i="1" dirty="0">
                <a:latin typeface="Times New Roman" pitchFamily="18" charset="0"/>
                <a:cs typeface="Times New Roman" pitchFamily="18" charset="0"/>
              </a:rPr>
              <a:t> та грудному </a:t>
            </a:r>
            <a:r>
              <a:rPr kumimoji="1" lang="ru-RU" sz="3200" b="1" i="1" dirty="0" err="1" smtClean="0">
                <a:latin typeface="Times New Roman" pitchFamily="18" charset="0"/>
                <a:cs typeface="Times New Roman" pitchFamily="18" charset="0"/>
              </a:rPr>
              <a:t>вигодовуванні</a:t>
            </a:r>
            <a:endParaRPr kumimoji="1"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226831" algn="l"/>
                <a:tab pos="454466" algn="l"/>
                <a:tab pos="682099" algn="l"/>
                <a:tab pos="909736" algn="l"/>
                <a:tab pos="1137371" algn="l"/>
                <a:tab pos="1365006" algn="l"/>
                <a:tab pos="1592641" algn="l"/>
                <a:tab pos="1820276" algn="l"/>
                <a:tab pos="2047911" algn="l"/>
                <a:tab pos="2275546" algn="l"/>
                <a:tab pos="2503179" algn="l"/>
                <a:tab pos="2730815" algn="l"/>
                <a:tab pos="2958451" algn="l"/>
                <a:tab pos="3186088" algn="l"/>
                <a:tab pos="3413720" algn="l"/>
                <a:tab pos="3641358" algn="l"/>
                <a:tab pos="3868990" algn="l"/>
                <a:tab pos="4096625" algn="l"/>
                <a:tab pos="4324262" algn="l"/>
                <a:tab pos="4551895" algn="l"/>
                <a:tab pos="4768269" algn="l"/>
                <a:tab pos="5135059" algn="l"/>
                <a:tab pos="5501850" algn="l"/>
                <a:tab pos="5868640" algn="l"/>
                <a:tab pos="6235431" algn="l"/>
                <a:tab pos="6602219" algn="l"/>
                <a:tab pos="6969009" algn="l"/>
                <a:tab pos="7335800" algn="l"/>
                <a:tab pos="7702590" algn="l"/>
              </a:tabLst>
            </a:pPr>
            <a:r>
              <a:rPr kumimoji="1"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Підготували члени гуртка фармацевтичної хімії під керівництвом викладачів Артеменко Л.П. і </a:t>
            </a:r>
            <a:r>
              <a:rPr kumimoji="1"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Чмельової</a:t>
            </a:r>
            <a:r>
              <a:rPr kumimoji="1"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Л.Д.</a:t>
            </a:r>
          </a:p>
          <a:p>
            <a:pPr>
              <a:tabLst>
                <a:tab pos="0" algn="l"/>
                <a:tab pos="226831" algn="l"/>
                <a:tab pos="454466" algn="l"/>
                <a:tab pos="682099" algn="l"/>
                <a:tab pos="909736" algn="l"/>
                <a:tab pos="1137371" algn="l"/>
                <a:tab pos="1365006" algn="l"/>
                <a:tab pos="1592641" algn="l"/>
                <a:tab pos="1820276" algn="l"/>
                <a:tab pos="2047911" algn="l"/>
                <a:tab pos="2275546" algn="l"/>
                <a:tab pos="2503179" algn="l"/>
                <a:tab pos="2730815" algn="l"/>
                <a:tab pos="2958451" algn="l"/>
                <a:tab pos="3186088" algn="l"/>
                <a:tab pos="3413720" algn="l"/>
                <a:tab pos="3641358" algn="l"/>
                <a:tab pos="3868990" algn="l"/>
                <a:tab pos="4096625" algn="l"/>
                <a:tab pos="4324262" algn="l"/>
                <a:tab pos="4551895" algn="l"/>
                <a:tab pos="4768269" algn="l"/>
                <a:tab pos="5135059" algn="l"/>
                <a:tab pos="5501850" algn="l"/>
                <a:tab pos="5868640" algn="l"/>
                <a:tab pos="6235431" algn="l"/>
                <a:tab pos="6602219" algn="l"/>
                <a:tab pos="6969009" algn="l"/>
                <a:tab pos="7335800" algn="l"/>
                <a:tab pos="7702590" algn="l"/>
              </a:tabLst>
            </a:pPr>
            <a:endParaRPr kumimoji="1" lang="en-US" sz="3200" dirty="0"/>
          </a:p>
          <a:p>
            <a:pPr>
              <a:tabLst>
                <a:tab pos="0" algn="l"/>
                <a:tab pos="226831" algn="l"/>
                <a:tab pos="454466" algn="l"/>
                <a:tab pos="682099" algn="l"/>
                <a:tab pos="909736" algn="l"/>
                <a:tab pos="1137371" algn="l"/>
                <a:tab pos="1365006" algn="l"/>
                <a:tab pos="1592641" algn="l"/>
                <a:tab pos="1820276" algn="l"/>
                <a:tab pos="2047911" algn="l"/>
                <a:tab pos="2275546" algn="l"/>
                <a:tab pos="2503179" algn="l"/>
                <a:tab pos="2730815" algn="l"/>
                <a:tab pos="2958451" algn="l"/>
                <a:tab pos="3186088" algn="l"/>
                <a:tab pos="3413720" algn="l"/>
                <a:tab pos="3641358" algn="l"/>
                <a:tab pos="3868990" algn="l"/>
                <a:tab pos="4096625" algn="l"/>
                <a:tab pos="4324262" algn="l"/>
                <a:tab pos="4551895" algn="l"/>
                <a:tab pos="4768269" algn="l"/>
                <a:tab pos="5135059" algn="l"/>
                <a:tab pos="5501850" algn="l"/>
                <a:tab pos="5868640" algn="l"/>
                <a:tab pos="6235431" algn="l"/>
                <a:tab pos="6602219" algn="l"/>
                <a:tab pos="6969009" algn="l"/>
                <a:tab pos="7335800" algn="l"/>
                <a:tab pos="7702590" algn="l"/>
              </a:tabLst>
            </a:pPr>
            <a:endParaRPr lang="uk-UA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744974" y="11694103"/>
            <a:ext cx="3402235" cy="371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6303" tIns="23152" rIns="46303" bIns="23152" anchor="ctr"/>
          <a:lstStyle/>
          <a:p>
            <a:pPr defTabSz="227498">
              <a:defRPr/>
            </a:pP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7925493" y="12397383"/>
            <a:ext cx="6499418" cy="29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6303" tIns="23152" rIns="46303" bIns="23152" anchor="ctr"/>
          <a:lstStyle/>
          <a:p>
            <a:pPr defTabSz="227498">
              <a:defRPr/>
            </a:pP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69280" y="9841213"/>
            <a:ext cx="6499418" cy="36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6303" tIns="23152" rIns="46303" bIns="23152" anchor="ctr"/>
          <a:lstStyle/>
          <a:p>
            <a:pPr defTabSz="227498">
              <a:defRPr/>
            </a:pPr>
            <a:endParaRPr lang="ru-RU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45783" y="6568688"/>
            <a:ext cx="4004569" cy="329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59435" tIns="29720" rIns="59435" bIns="2972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tabLst>
                <a:tab pos="0" algn="l"/>
                <a:tab pos="226831" algn="l"/>
                <a:tab pos="454466" algn="l"/>
                <a:tab pos="682099" algn="l"/>
                <a:tab pos="909736" algn="l"/>
                <a:tab pos="1137371" algn="l"/>
                <a:tab pos="1365006" algn="l"/>
                <a:tab pos="1592641" algn="l"/>
                <a:tab pos="1820276" algn="l"/>
                <a:tab pos="2047911" algn="l"/>
                <a:tab pos="2275546" algn="l"/>
                <a:tab pos="2503179" algn="l"/>
                <a:tab pos="2730815" algn="l"/>
                <a:tab pos="2958451" algn="l"/>
                <a:tab pos="3186088" algn="l"/>
                <a:tab pos="3413720" algn="l"/>
                <a:tab pos="3641358" algn="l"/>
                <a:tab pos="3868990" algn="l"/>
                <a:tab pos="4096625" algn="l"/>
                <a:tab pos="4324262" algn="l"/>
                <a:tab pos="4551895" algn="l"/>
                <a:tab pos="4768269" algn="l"/>
                <a:tab pos="5135059" algn="l"/>
                <a:tab pos="5501850" algn="l"/>
                <a:tab pos="5868640" algn="l"/>
                <a:tab pos="6235431" algn="l"/>
              </a:tabLst>
            </a:pPr>
            <a:r>
              <a:rPr lang="ru-RU" sz="2000" dirty="0" err="1">
                <a:solidFill>
                  <a:schemeClr val="tx1"/>
                </a:solidFill>
                <a:latin typeface="+mn-lt"/>
              </a:rPr>
              <a:t>Ліки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можуть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впливати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плід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всіх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термінах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вагітності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, але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найбільше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достовірних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даних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отримано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при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вивченні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їх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дії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період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органогенезу (18-55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днів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) і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період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росту і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розвитку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плода (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понад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56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днів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). </a:t>
            </a:r>
            <a:endParaRPr lang="uk-UA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0" y="20637942"/>
            <a:ext cx="15122525" cy="74885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  <a:extLst/>
        </p:spPr>
        <p:txBody>
          <a:bodyPr wrap="none" lIns="46303" tIns="23152" rIns="46303" bIns="23152" anchor="ctr"/>
          <a:lstStyle/>
          <a:p>
            <a:pPr algn="r">
              <a:buFont typeface="Times New Roman" charset="0"/>
              <a:buNone/>
              <a:defRPr/>
            </a:pPr>
            <a:endParaRPr lang="ru-RU" sz="2600" b="1" dirty="0"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394746" y="3132560"/>
            <a:ext cx="7024272" cy="329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59435" tIns="29720" rIns="59435" bIns="29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 dirty="0">
                <a:solidFill>
                  <a:schemeClr val="tx1"/>
                </a:solidFill>
                <a:latin typeface="+mn-lt"/>
                <a:ea typeface="Tahoma" pitchFamily="34" charset="0"/>
              </a:rPr>
              <a:t>Фальсифікація лікарських засобів </a:t>
            </a:r>
            <a:r>
              <a:rPr lang="uk-UA" sz="2000" dirty="0">
                <a:solidFill>
                  <a:schemeClr val="tx1"/>
                </a:solidFill>
                <a:latin typeface="+mn-lt"/>
                <a:ea typeface="Tahoma" pitchFamily="34" charset="0"/>
              </a:rPr>
              <a:t>– проблема міжнародного масштабу. Оскільки обсяг виявлених контрафактних препаратів і їх розповсюдження невпинно зростають, актуальність цієї проблеми як на світовому, так і на вітчизняному фармацевтичному ринку підвищується з кожним днем, а наслідки зволікань з її вирішенням можуть бути небезпечними для будь-якої країни.</a:t>
            </a:r>
          </a:p>
        </p:txBody>
      </p:sp>
      <p:sp>
        <p:nvSpPr>
          <p:cNvPr id="14365" name="TextBox 1"/>
          <p:cNvSpPr txBox="1">
            <a:spLocks noChangeArrowheads="1"/>
          </p:cNvSpPr>
          <p:nvPr/>
        </p:nvSpPr>
        <p:spPr bwMode="auto">
          <a:xfrm>
            <a:off x="680949" y="20833948"/>
            <a:ext cx="13760631" cy="78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332" tIns="23167" rIns="46332" bIns="23167">
            <a:spAutoFit/>
          </a:bodyPr>
          <a:lstStyle/>
          <a:p>
            <a:pPr algn="ctr"/>
            <a:r>
              <a:rPr lang="uk-UA" sz="2400" b="1" dirty="0" smtClean="0">
                <a:latin typeface="Calibri" pitchFamily="34" charset="0"/>
              </a:rPr>
              <a:t>ЧЕРКАСИ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uk-UA" sz="2400" dirty="0" smtClean="0"/>
              <a:t>– </a:t>
            </a:r>
            <a:r>
              <a:rPr lang="ru-RU" sz="2400" b="1" dirty="0" smtClean="0">
                <a:latin typeface="Calibri" pitchFamily="34" charset="0"/>
              </a:rPr>
              <a:t>2021</a:t>
            </a:r>
            <a:endParaRPr lang="ru-RU" sz="2400" b="1" dirty="0">
              <a:latin typeface="Calibri" pitchFamily="34" charset="0"/>
            </a:endParaRPr>
          </a:p>
          <a:p>
            <a:endParaRPr lang="ru-RU" sz="2400" dirty="0"/>
          </a:p>
        </p:txBody>
      </p:sp>
      <p:sp>
        <p:nvSpPr>
          <p:cNvPr id="14367" name="Rectangle 1"/>
          <p:cNvSpPr>
            <a:spLocks noChangeArrowheads="1"/>
          </p:cNvSpPr>
          <p:nvPr/>
        </p:nvSpPr>
        <p:spPr bwMode="auto">
          <a:xfrm>
            <a:off x="14383236" y="1"/>
            <a:ext cx="739290" cy="288698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360">
            <a:noFill/>
            <a:miter lim="800000"/>
            <a:headEnd/>
            <a:tailEnd/>
          </a:ln>
        </p:spPr>
        <p:txBody>
          <a:bodyPr wrap="none" lIns="46303" tIns="23152" rIns="46303" bIns="23152" anchor="ctr"/>
          <a:lstStyle/>
          <a:p>
            <a:endParaRPr lang="ru-RU"/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4147209" y="9829405"/>
            <a:ext cx="3271809" cy="463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59435" tIns="29720" rIns="59435" bIns="29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До </a:t>
            </a:r>
            <a:r>
              <a:rPr lang="uk-UA" sz="2000" dirty="0">
                <a:solidFill>
                  <a:schemeClr val="tx1"/>
                </a:solidFill>
                <a:latin typeface="+mn-lt"/>
              </a:rPr>
              <a:t>теперішнього часу накопичений значний досвід, який свідчить про те, що багато неякісних та фальсифікованих лікарських препаратів можуть шкідливо діяти на плід, що розвивається </a:t>
            </a: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та </a:t>
            </a:r>
            <a:r>
              <a:rPr lang="uk-UA" sz="2000" dirty="0">
                <a:solidFill>
                  <a:schemeClr val="tx1"/>
                </a:solidFill>
                <a:latin typeface="+mn-lt"/>
              </a:rPr>
              <a:t>новонародженого. </a:t>
            </a:r>
          </a:p>
          <a:p>
            <a:pPr>
              <a:lnSpc>
                <a:spcPct val="150000"/>
              </a:lnSpc>
            </a:pPr>
            <a:endParaRPr lang="uk-UA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129" y="3186116"/>
            <a:ext cx="6816108" cy="40856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58315" y="2955283"/>
            <a:ext cx="3377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Види фальсифікації </a:t>
            </a:r>
            <a:endParaRPr lang="uk-UA" sz="24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699255" y="7881450"/>
            <a:ext cx="45719" cy="5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6303" tIns="23152" rIns="46303" bIns="23152">
            <a:spAutoFit/>
          </a:bodyPr>
          <a:lstStyle/>
          <a:p>
            <a:pPr>
              <a:buClrTx/>
              <a:tabLst>
                <a:tab pos="0" algn="l"/>
                <a:tab pos="226028" algn="l"/>
                <a:tab pos="453661" algn="l"/>
                <a:tab pos="681297" algn="l"/>
                <a:tab pos="908931" algn="l"/>
                <a:tab pos="1136565" algn="l"/>
                <a:tab pos="1363397" algn="l"/>
                <a:tab pos="1591031" algn="l"/>
                <a:tab pos="1818669" algn="l"/>
                <a:tab pos="2046302" algn="l"/>
                <a:tab pos="2273938" algn="l"/>
                <a:tab pos="2501571" algn="l"/>
                <a:tab pos="2728402" algn="l"/>
                <a:tab pos="2956038" algn="l"/>
                <a:tab pos="3183673" algn="l"/>
                <a:tab pos="3411309" algn="l"/>
                <a:tab pos="3638943" algn="l"/>
                <a:tab pos="3866580" algn="l"/>
                <a:tab pos="4093409" algn="l"/>
                <a:tab pos="4321041" algn="l"/>
                <a:tab pos="4548679" algn="l"/>
                <a:tab pos="4765052" algn="l"/>
                <a:tab pos="5131841" algn="l"/>
                <a:tab pos="5497828" algn="l"/>
                <a:tab pos="5864618" algn="l"/>
                <a:tab pos="6231409" algn="l"/>
              </a:tabLst>
            </a:pPr>
            <a:endParaRPr lang="uk-UA" sz="2400" b="1" i="1" dirty="0">
              <a:solidFill>
                <a:srgbClr val="000000"/>
              </a:solidFill>
            </a:endParaRPr>
          </a:p>
        </p:txBody>
      </p:sp>
      <p:pic>
        <p:nvPicPr>
          <p:cNvPr id="34" name="Рисунок 33" descr="«»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562" y="11341472"/>
            <a:ext cx="4316018" cy="2560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Рисунок 35" descr="«»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56" y="6359155"/>
            <a:ext cx="3561373" cy="3106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Рисунок 36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0" y="10425535"/>
            <a:ext cx="3846559" cy="3512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798" y="662898"/>
            <a:ext cx="2724150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59340" y="7235119"/>
            <a:ext cx="37663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                                                                    </a:t>
            </a:r>
            <a:r>
              <a:rPr lang="uk-UA" sz="2400" b="1" dirty="0" smtClean="0">
                <a:solidFill>
                  <a:schemeClr val="tx1"/>
                </a:solidFill>
              </a:rPr>
              <a:t>Як </a:t>
            </a:r>
            <a:r>
              <a:rPr lang="uk-UA" sz="2400" b="1" dirty="0" smtClean="0">
                <a:solidFill>
                  <a:schemeClr val="tx1"/>
                </a:solidFill>
              </a:rPr>
              <a:t>виявити підробку</a:t>
            </a:r>
            <a:r>
              <a:rPr lang="uk-UA" sz="2400" b="1" dirty="0">
                <a:solidFill>
                  <a:schemeClr val="tx1"/>
                </a:solidFill>
              </a:rPr>
              <a:t>?</a:t>
            </a:r>
            <a:endParaRPr lang="uk-UA" sz="2400" dirty="0">
              <a:solidFill>
                <a:schemeClr val="tx1"/>
              </a:solidFill>
            </a:endParaRPr>
          </a:p>
          <a:p>
            <a:r>
              <a:rPr lang="uk-UA" dirty="0"/>
              <a:t> </a:t>
            </a:r>
          </a:p>
          <a:p>
            <a:r>
              <a:rPr lang="uk-UA" dirty="0"/>
              <a:t> </a:t>
            </a:r>
          </a:p>
        </p:txBody>
      </p:sp>
      <p:sp>
        <p:nvSpPr>
          <p:cNvPr id="5" name="Oval 18"/>
          <p:cNvSpPr>
            <a:spLocks noChangeArrowheads="1"/>
          </p:cNvSpPr>
          <p:nvPr/>
        </p:nvSpPr>
        <p:spPr bwMode="auto">
          <a:xfrm>
            <a:off x="8922046" y="8269687"/>
            <a:ext cx="1911350" cy="1590675"/>
          </a:xfrm>
          <a:prstGeom prst="ellipse">
            <a:avLst/>
          </a:prstGeom>
          <a:gradFill rotWithShape="0">
            <a:gsLst>
              <a:gs pos="0">
                <a:srgbClr val="92D050">
                  <a:gamma/>
                  <a:tint val="20000"/>
                  <a:invGamma/>
                </a:srgbClr>
              </a:gs>
              <a:gs pos="100000">
                <a:srgbClr val="92D050"/>
              </a:gs>
            </a:gsLst>
            <a:lin ang="2700000" scaled="1"/>
          </a:gra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Неакуратна упаковка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6" name="Oval 19"/>
          <p:cNvSpPr>
            <a:spLocks noChangeArrowheads="1"/>
          </p:cNvSpPr>
          <p:nvPr/>
        </p:nvSpPr>
        <p:spPr bwMode="auto">
          <a:xfrm>
            <a:off x="10533185" y="8269687"/>
            <a:ext cx="1852613" cy="1590675"/>
          </a:xfrm>
          <a:prstGeom prst="ellipse">
            <a:avLst/>
          </a:prstGeom>
          <a:gradFill rotWithShape="0">
            <a:gsLst>
              <a:gs pos="0">
                <a:srgbClr val="92D050">
                  <a:gamma/>
                  <a:tint val="20000"/>
                  <a:invGamma/>
                </a:srgbClr>
              </a:gs>
              <a:gs pos="100000">
                <a:srgbClr val="92D050"/>
              </a:gs>
            </a:gsLst>
            <a:lin ang="2700000" scaled="1"/>
          </a:gra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Відсутній сертифікат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Oval 20"/>
          <p:cNvSpPr>
            <a:spLocks noChangeArrowheads="1"/>
          </p:cNvSpPr>
          <p:nvPr/>
        </p:nvSpPr>
        <p:spPr bwMode="auto">
          <a:xfrm>
            <a:off x="12242532" y="8323780"/>
            <a:ext cx="1911350" cy="1571527"/>
          </a:xfrm>
          <a:prstGeom prst="ellipse">
            <a:avLst/>
          </a:prstGeom>
          <a:gradFill rotWithShape="0">
            <a:gsLst>
              <a:gs pos="0">
                <a:srgbClr val="92D050">
                  <a:gamma/>
                  <a:tint val="20000"/>
                  <a:invGamma/>
                </a:srgbClr>
              </a:gs>
              <a:gs pos="100000">
                <a:srgbClr val="92D050"/>
              </a:gs>
            </a:gsLst>
            <a:lin ang="2700000" scaled="1"/>
          </a:gra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Нечітке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маркування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87821" y="10162794"/>
            <a:ext cx="677476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err="1">
                <a:solidFill>
                  <a:schemeClr val="tx1"/>
                </a:solidFill>
                <a:latin typeface="+mn-lt"/>
              </a:rPr>
              <a:t>Розрізняють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1" u="sng" dirty="0">
                <a:solidFill>
                  <a:schemeClr val="tx1"/>
                </a:solidFill>
                <a:latin typeface="+mn-lt"/>
              </a:rPr>
              <a:t>три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 </a:t>
            </a:r>
            <a:r>
              <a:rPr lang="uk-UA" sz="2000" b="1" u="sng" dirty="0">
                <a:solidFill>
                  <a:schemeClr val="tx1"/>
                </a:solidFill>
                <a:latin typeface="+mn-lt"/>
              </a:rPr>
              <a:t>патологічних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варіанти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дії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лікарських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засобів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плід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: 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err="1">
                <a:solidFill>
                  <a:schemeClr val="tx1"/>
                </a:solidFill>
                <a:latin typeface="+mn-lt"/>
              </a:rPr>
              <a:t>ембріотоксичне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ru-RU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err="1">
                <a:solidFill>
                  <a:schemeClr val="tx1"/>
                </a:solidFill>
                <a:latin typeface="+mn-lt"/>
              </a:rPr>
              <a:t>тератогенне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ru-RU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err="1">
                <a:solidFill>
                  <a:schemeClr val="tx1"/>
                </a:solidFill>
                <a:latin typeface="+mn-lt"/>
              </a:rPr>
              <a:t>фетотоксичне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7" name="Схема 46"/>
          <p:cNvGraphicFramePr/>
          <p:nvPr>
            <p:extLst>
              <p:ext uri="{D42A27DB-BD31-4B8C-83A1-F6EECF244321}">
                <p14:modId xmlns:p14="http://schemas.microsoft.com/office/powerpoint/2010/main" val="444546517"/>
              </p:ext>
            </p:extLst>
          </p:nvPr>
        </p:nvGraphicFramePr>
        <p:xfrm>
          <a:off x="78682" y="14380367"/>
          <a:ext cx="7844107" cy="5568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9" name="Picture 2" descr="новонароджені - всі новини за тегом &amp;quot;новонароджені&amp;quot; | Соцпортал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66" y="15085888"/>
            <a:ext cx="7839871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350962" y="15042611"/>
            <a:ext cx="7559675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err="1">
                <a:solidFill>
                  <a:schemeClr val="tx1"/>
                </a:solidFill>
              </a:rPr>
              <a:t>Концепція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реалізації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державної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політики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щодо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запобігання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фальсифікації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лікарських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засобів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передбачає</a:t>
            </a:r>
            <a:r>
              <a:rPr lang="ru-RU" b="1" i="1" dirty="0">
                <a:solidFill>
                  <a:schemeClr val="tx1"/>
                </a:solidFill>
              </a:rPr>
              <a:t>: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uk-UA" b="1" dirty="0">
                <a:solidFill>
                  <a:schemeClr val="tx1"/>
                </a:solidFill>
              </a:rPr>
              <a:t>створ</a:t>
            </a:r>
            <a:r>
              <a:rPr lang="en-US" b="1" dirty="0" err="1">
                <a:solidFill>
                  <a:schemeClr val="tx1"/>
                </a:solidFill>
              </a:rPr>
              <a:t>ення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автоматизованої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системи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проведення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моніторингу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обігу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лікарських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засобів</a:t>
            </a:r>
            <a:r>
              <a:rPr lang="en-US" b="1" dirty="0">
                <a:solidFill>
                  <a:schemeClr val="tx1"/>
                </a:solidFill>
              </a:rPr>
              <a:t>;</a:t>
            </a:r>
            <a:endParaRPr lang="ru-RU" b="1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err="1">
                <a:solidFill>
                  <a:schemeClr val="tx1"/>
                </a:solidFill>
              </a:rPr>
              <a:t>запровадження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маркування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контрольними</a:t>
            </a:r>
            <a:r>
              <a:rPr lang="ru-RU" b="1" dirty="0">
                <a:solidFill>
                  <a:schemeClr val="tx1"/>
                </a:solidFill>
              </a:rPr>
              <a:t> (</a:t>
            </a:r>
            <a:r>
              <a:rPr lang="ru-RU" b="1" dirty="0" err="1">
                <a:solidFill>
                  <a:schemeClr val="tx1"/>
                </a:solidFill>
              </a:rPr>
              <a:t>ідентифікаційними</a:t>
            </a:r>
            <a:r>
              <a:rPr lang="ru-RU" b="1" dirty="0">
                <a:solidFill>
                  <a:schemeClr val="tx1"/>
                </a:solidFill>
              </a:rPr>
              <a:t>) знаками упаковок </a:t>
            </a:r>
            <a:r>
              <a:rPr lang="ru-RU" b="1" dirty="0" err="1">
                <a:solidFill>
                  <a:schemeClr val="tx1"/>
                </a:solidFill>
              </a:rPr>
              <a:t>лікарських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засобів</a:t>
            </a:r>
            <a:r>
              <a:rPr lang="ru-RU" b="1" dirty="0">
                <a:solidFill>
                  <a:schemeClr val="tx1"/>
                </a:solidFill>
              </a:rPr>
              <a:t>;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err="1" smtClean="0">
                <a:solidFill>
                  <a:schemeClr val="tx1"/>
                </a:solidFill>
              </a:rPr>
              <a:t>Гармонізацію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законодавства</a:t>
            </a:r>
            <a:r>
              <a:rPr lang="ru-RU" b="1" dirty="0">
                <a:solidFill>
                  <a:schemeClr val="tx1"/>
                </a:solidFill>
              </a:rPr>
              <a:t> до </a:t>
            </a:r>
            <a:r>
              <a:rPr lang="ru-RU" b="1" dirty="0" err="1">
                <a:solidFill>
                  <a:schemeClr val="tx1"/>
                </a:solidFill>
              </a:rPr>
              <a:t>вимог</a:t>
            </a:r>
            <a:r>
              <a:rPr lang="ru-RU" b="1" dirty="0">
                <a:solidFill>
                  <a:schemeClr val="tx1"/>
                </a:solidFill>
              </a:rPr>
              <a:t> директив ЄС;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err="1">
                <a:solidFill>
                  <a:schemeClr val="tx1"/>
                </a:solidFill>
              </a:rPr>
              <a:t>визначення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державних</a:t>
            </a:r>
            <a:r>
              <a:rPr lang="ru-RU" b="1" dirty="0">
                <a:solidFill>
                  <a:schemeClr val="tx1"/>
                </a:solidFill>
              </a:rPr>
              <a:t> структур для </a:t>
            </a:r>
            <a:r>
              <a:rPr lang="ru-RU" b="1" dirty="0" err="1">
                <a:solidFill>
                  <a:schemeClr val="tx1"/>
                </a:solidFill>
              </a:rPr>
              <a:t>адміністрування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програмного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забезпечення</a:t>
            </a:r>
            <a:r>
              <a:rPr lang="ru-RU" b="1" dirty="0">
                <a:solidFill>
                  <a:schemeClr val="tx1"/>
                </a:solidFill>
              </a:rPr>
              <a:t> по </a:t>
            </a:r>
            <a:r>
              <a:rPr lang="ru-RU" b="1" dirty="0" err="1">
                <a:solidFill>
                  <a:schemeClr val="tx1"/>
                </a:solidFill>
              </a:rPr>
              <a:t>запобіганню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фальсифікації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ліків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err="1">
                <a:solidFill>
                  <a:schemeClr val="tx1"/>
                </a:solidFill>
              </a:rPr>
              <a:t>встановлення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кримінальної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відповідальністі</a:t>
            </a:r>
            <a:r>
              <a:rPr lang="ru-RU" b="1" dirty="0">
                <a:solidFill>
                  <a:schemeClr val="tx1"/>
                </a:solidFill>
              </a:rPr>
              <a:t> за </a:t>
            </a:r>
            <a:r>
              <a:rPr lang="ru-RU" b="1" dirty="0" err="1">
                <a:solidFill>
                  <a:schemeClr val="tx1"/>
                </a:solidFill>
              </a:rPr>
              <a:t>фальсифікацію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лікарських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засобів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8607978" y="13933760"/>
            <a:ext cx="5775258" cy="1108851"/>
          </a:xfrm>
          <a:prstGeom prst="horizontalScroll">
            <a:avLst/>
          </a:prstGeom>
          <a:gradFill flip="none" rotWithShape="1">
            <a:gsLst>
              <a:gs pos="95000">
                <a:srgbClr val="92D050"/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8785697" y="14165019"/>
            <a:ext cx="5139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</a:rPr>
              <a:t>Захистимо дітей від неякісних  та фальсифікованих ліків!</a:t>
            </a:r>
            <a:endParaRPr lang="ru-RU" sz="2000" b="1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4954</TotalTime>
  <Words>260</Words>
  <Application>Microsoft Office PowerPoint</Application>
  <PresentationFormat>Произвольный</PresentationFormat>
  <Paragraphs>37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Msolonko</dc:creator>
  <cp:lastModifiedBy>Amila</cp:lastModifiedBy>
  <cp:revision>93</cp:revision>
  <cp:lastPrinted>1601-01-01T00:00:00Z</cp:lastPrinted>
  <dcterms:created xsi:type="dcterms:W3CDTF">2011-02-14T01:20:00Z</dcterms:created>
  <dcterms:modified xsi:type="dcterms:W3CDTF">2021-09-14T17:35:10Z</dcterms:modified>
</cp:coreProperties>
</file>